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1"/>
    <p:sldMasterId id="2147483660" r:id="rId2"/>
    <p:sldMasterId id="2147483686" r:id="rId3"/>
  </p:sldMasterIdLst>
  <p:notesMasterIdLst>
    <p:notesMasterId r:id="rId23"/>
  </p:notesMasterIdLst>
  <p:sldIdLst>
    <p:sldId id="256" r:id="rId4"/>
    <p:sldId id="1203" r:id="rId5"/>
    <p:sldId id="1216" r:id="rId6"/>
    <p:sldId id="1208" r:id="rId7"/>
    <p:sldId id="1212" r:id="rId8"/>
    <p:sldId id="1231" r:id="rId9"/>
    <p:sldId id="1215" r:id="rId10"/>
    <p:sldId id="272" r:id="rId11"/>
    <p:sldId id="283" r:id="rId12"/>
    <p:sldId id="1251" r:id="rId13"/>
    <p:sldId id="1255" r:id="rId14"/>
    <p:sldId id="1252" r:id="rId15"/>
    <p:sldId id="1253" r:id="rId16"/>
    <p:sldId id="1254" r:id="rId17"/>
    <p:sldId id="1205" r:id="rId18"/>
    <p:sldId id="1317" r:id="rId19"/>
    <p:sldId id="1155" r:id="rId20"/>
    <p:sldId id="1318" r:id="rId21"/>
    <p:sldId id="395" r:id="rId22"/>
  </p:sldIdLst>
  <p:sldSz cx="9144000" cy="5143500" type="screen16x9"/>
  <p:notesSz cx="6858000" cy="9144000"/>
  <p:embeddedFontLst>
    <p:embeddedFont>
      <p:font typeface="Calibri" panose="020F0502020204030204" pitchFamily="34" charset="0"/>
      <p:regular r:id="rId24"/>
      <p:bold r:id="rId25"/>
      <p:italic r:id="rId26"/>
      <p:boldItalic r:id="rId27"/>
    </p:embeddedFont>
    <p:embeddedFont>
      <p:font typeface="Kulim Park" panose="020B0604020202020204" charset="0"/>
      <p:regular r:id="rId28"/>
      <p:bold r:id="rId29"/>
      <p:italic r:id="rId30"/>
      <p:boldItalic r:id="rId31"/>
    </p:embeddedFont>
    <p:embeddedFont>
      <p:font typeface="Kulim Park Light" panose="020B0604020202020204" charset="0"/>
      <p:regular r:id="rId32"/>
      <p:bold r:id="rId33"/>
      <p:italic r:id="rId34"/>
      <p:boldItalic r:id="rId35"/>
    </p:embeddedFont>
    <p:embeddedFont>
      <p:font typeface="Red Hat Display Black" panose="020B0604020202020204" charset="0"/>
      <p:bold r:id="rId36"/>
      <p:boldItalic r:id="rId37"/>
    </p:embeddedFont>
    <p:embeddedFont>
      <p:font typeface="Tw Cen MT" panose="020B0602020104020603" pitchFamily="34" charset="0"/>
      <p:regular r:id="rId38"/>
      <p:bold r:id="rId39"/>
      <p:italic r:id="rId40"/>
      <p:boldItalic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A81A6"/>
    <a:srgbClr val="10253F"/>
    <a:srgbClr val="506AEF"/>
    <a:srgbClr val="3399FF"/>
    <a:srgbClr val="FFFF99"/>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6E94EAF-6239-450F-99B6-324A4857900B}">
  <a:tblStyle styleId="{96E94EAF-6239-450F-99B6-324A4857900B}"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D6D6268C-0E80-49D1-8C07-D895D5C93BFD}"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9" d="100"/>
          <a:sy n="139" d="100"/>
        </p:scale>
        <p:origin x="198" y="120"/>
      </p:cViewPr>
      <p:guideLst/>
    </p:cSldViewPr>
  </p:slideViewPr>
  <p:notesTextViewPr>
    <p:cViewPr>
      <p:scale>
        <a:sx n="1" d="1"/>
        <a:sy n="1" d="1"/>
      </p:scale>
      <p:origin x="0" y="0"/>
    </p:cViewPr>
  </p:notesTextViewPr>
  <p:sorterViewPr>
    <p:cViewPr>
      <p:scale>
        <a:sx n="100" d="100"/>
        <a:sy n="100" d="100"/>
      </p:scale>
      <p:origin x="0" y="-1149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3.fntdata"/><Relationship Id="rId39" Type="http://schemas.openxmlformats.org/officeDocument/2006/relationships/font" Target="fonts/font16.fntdata"/><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font" Target="fonts/font11.fntdata"/><Relationship Id="rId42"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6.fntdata"/><Relationship Id="rId41"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8.fntdata"/><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415440" y="4381105"/>
            <a:ext cx="6335323" cy="4150519"/>
          </a:xfrm>
        </p:spPr>
        <p:txBody>
          <a:bodyPr>
            <a:normAutofit/>
          </a:bodyPr>
          <a:lstStyle/>
          <a:p>
            <a:r>
              <a:rPr lang="en-US" sz="1600" dirty="0"/>
              <a:t>We Are “more than a store”:</a:t>
            </a:r>
          </a:p>
          <a:p>
            <a:endParaRPr lang="en-US" sz="1600" dirty="0"/>
          </a:p>
          <a:p>
            <a:r>
              <a:rPr lang="en-US" sz="1600" dirty="0"/>
              <a:t>	Of course, we have the 64 CGX stores </a:t>
            </a:r>
          </a:p>
          <a:p>
            <a:endParaRPr lang="en-US" sz="1600" dirty="0"/>
          </a:p>
          <a:p>
            <a:r>
              <a:rPr lang="en-US" sz="1600" dirty="0"/>
              <a:t>	48 Satellite Exchanges on board Coast Guard Cutters</a:t>
            </a:r>
          </a:p>
          <a:p>
            <a:endParaRPr lang="en-US" sz="1600" dirty="0"/>
          </a:p>
          <a:p>
            <a:r>
              <a:rPr lang="en-US" sz="1600" dirty="0"/>
              <a:t>	The Deployable Support Exchange and now the Mobile 	Support Exchange – our “CGX on wheels”</a:t>
            </a:r>
          </a:p>
          <a:p>
            <a:endParaRPr lang="en-US" sz="1600" dirty="0"/>
          </a:p>
          <a:p>
            <a:r>
              <a:rPr lang="en-US" sz="1600" dirty="0"/>
              <a:t>	Also, MWR Program Management</a:t>
            </a:r>
          </a:p>
          <a:p>
            <a:endParaRPr lang="en-US" sz="1600" dirty="0"/>
          </a:p>
          <a:p>
            <a:r>
              <a:rPr lang="en-US" sz="1600" dirty="0"/>
              <a:t>	The Coast Guard Sports Program</a:t>
            </a:r>
          </a:p>
          <a:p>
            <a:endParaRPr lang="en-US" sz="1600" dirty="0"/>
          </a:p>
          <a:p>
            <a:r>
              <a:rPr lang="en-US" sz="1600" dirty="0"/>
              <a:t>And, the NAF Center of Excellence for the entire US Coast Guard.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D3BF3-D352-46FC-8343-31F56E6730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013362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35ed75ccf_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35ed75ccf_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35ed75ccf_04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35ed75ccf_04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b3208cc930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b3208cc930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406401" y="4415793"/>
            <a:ext cx="6197600" cy="4183380"/>
          </a:xfrm>
        </p:spPr>
        <p:txBody>
          <a:bodyPr>
            <a:normAutofit/>
          </a:bodyPr>
          <a:lstStyle/>
          <a:p>
            <a:r>
              <a:rPr lang="en-US" sz="1600" dirty="0"/>
              <a:t>We know our customers have so many choices when they shop. Whether it’s online or in stores, they vote with their dollars and we appreciate every dollar spent at CGX. </a:t>
            </a:r>
          </a:p>
          <a:p>
            <a:endParaRPr lang="en-US" sz="1600" dirty="0"/>
          </a:p>
          <a:p>
            <a:r>
              <a:rPr lang="en-US" sz="1600" dirty="0"/>
              <a:t>As we like to say at CGX, “Put Your Money where your Morale Is,” because the Coast Guard Exchange is the only exchange that contributes to Coast Guard MWR programs. So when you shop here, your not only saving money and taxes, you’re “paying it forward” to the members of the Coast Guard family who enjoy the non-pay compensation benefits of the Coast Guard MWR programs.  </a:t>
            </a:r>
          </a:p>
          <a:p>
            <a:endParaRPr lang="en-US" sz="1600" dirty="0"/>
          </a:p>
          <a:p>
            <a:endParaRPr lang="en-US" sz="16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D3BF3-D352-46FC-8343-31F56E6730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925080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74194" y="1771550"/>
            <a:ext cx="6012600" cy="1600500"/>
          </a:xfrm>
          <a:prstGeom prst="rect">
            <a:avLst/>
          </a:prstGeom>
        </p:spPr>
        <p:txBody>
          <a:bodyPr spcFirstLastPara="1" wrap="square" lIns="0" tIns="0" rIns="0" bIns="0" anchor="ctr" anchorCtr="0">
            <a:noAutofit/>
          </a:bodyPr>
          <a:lstStyle>
            <a:lvl1pPr lvl="0" rtl="0">
              <a:spcBef>
                <a:spcPts val="0"/>
              </a:spcBef>
              <a:spcAft>
                <a:spcPts val="0"/>
              </a:spcAft>
              <a:buSzPts val="5200"/>
              <a:buNone/>
              <a:defRPr sz="5200"/>
            </a:lvl1pPr>
            <a:lvl2pPr lvl="1" rtl="0">
              <a:spcBef>
                <a:spcPts val="0"/>
              </a:spcBef>
              <a:spcAft>
                <a:spcPts val="0"/>
              </a:spcAft>
              <a:buSzPts val="5200"/>
              <a:buNone/>
              <a:defRPr sz="5200"/>
            </a:lvl2pPr>
            <a:lvl3pPr lvl="2" rtl="0">
              <a:spcBef>
                <a:spcPts val="0"/>
              </a:spcBef>
              <a:spcAft>
                <a:spcPts val="0"/>
              </a:spcAft>
              <a:buSzPts val="5200"/>
              <a:buNone/>
              <a:defRPr sz="5200"/>
            </a:lvl3pPr>
            <a:lvl4pPr lvl="3" rtl="0">
              <a:spcBef>
                <a:spcPts val="0"/>
              </a:spcBef>
              <a:spcAft>
                <a:spcPts val="0"/>
              </a:spcAft>
              <a:buSzPts val="5200"/>
              <a:buNone/>
              <a:defRPr sz="5200"/>
            </a:lvl4pPr>
            <a:lvl5pPr lvl="4" rtl="0">
              <a:spcBef>
                <a:spcPts val="0"/>
              </a:spcBef>
              <a:spcAft>
                <a:spcPts val="0"/>
              </a:spcAft>
              <a:buSzPts val="5200"/>
              <a:buNone/>
              <a:defRPr sz="5200"/>
            </a:lvl5pPr>
            <a:lvl6pPr lvl="5" rtl="0">
              <a:spcBef>
                <a:spcPts val="0"/>
              </a:spcBef>
              <a:spcAft>
                <a:spcPts val="0"/>
              </a:spcAft>
              <a:buSzPts val="5200"/>
              <a:buNone/>
              <a:defRPr sz="5200"/>
            </a:lvl6pPr>
            <a:lvl7pPr lvl="6" rtl="0">
              <a:spcBef>
                <a:spcPts val="0"/>
              </a:spcBef>
              <a:spcAft>
                <a:spcPts val="0"/>
              </a:spcAft>
              <a:buSzPts val="5200"/>
              <a:buNone/>
              <a:defRPr sz="5200"/>
            </a:lvl7pPr>
            <a:lvl8pPr lvl="7" rtl="0">
              <a:spcBef>
                <a:spcPts val="0"/>
              </a:spcBef>
              <a:spcAft>
                <a:spcPts val="0"/>
              </a:spcAft>
              <a:buSzPts val="5200"/>
              <a:buNone/>
              <a:defRPr sz="5200"/>
            </a:lvl8pPr>
            <a:lvl9pPr lvl="8" rtl="0">
              <a:spcBef>
                <a:spcPts val="0"/>
              </a:spcBef>
              <a:spcAft>
                <a:spcPts val="0"/>
              </a:spcAft>
              <a:buSzPts val="5200"/>
              <a:buNone/>
              <a:defRPr sz="5200"/>
            </a:lvl9pPr>
          </a:lstStyle>
          <a:p>
            <a:endParaRPr/>
          </a:p>
        </p:txBody>
      </p:sp>
      <p:sp>
        <p:nvSpPr>
          <p:cNvPr id="11" name="Google Shape;11;p2"/>
          <p:cNvSpPr/>
          <p:nvPr/>
        </p:nvSpPr>
        <p:spPr>
          <a:xfrm>
            <a:off x="688925" y="688925"/>
            <a:ext cx="7775100" cy="3766750"/>
          </a:xfrm>
          <a:custGeom>
            <a:avLst/>
            <a:gdLst/>
            <a:ahLst/>
            <a:cxnLst/>
            <a:rect l="l" t="t" r="r" b="b"/>
            <a:pathLst>
              <a:path w="311004" h="150670" extrusionOk="0">
                <a:moveTo>
                  <a:pt x="0" y="45810"/>
                </a:moveTo>
                <a:lnTo>
                  <a:pt x="0" y="0"/>
                </a:lnTo>
                <a:lnTo>
                  <a:pt x="311004" y="0"/>
                </a:lnTo>
                <a:lnTo>
                  <a:pt x="311004" y="150670"/>
                </a:lnTo>
                <a:lnTo>
                  <a:pt x="0" y="150670"/>
                </a:lnTo>
                <a:lnTo>
                  <a:pt x="0" y="105219"/>
                </a:lnTo>
              </a:path>
            </a:pathLst>
          </a:custGeom>
          <a:noFill/>
          <a:ln w="9525" cap="flat" cmpd="sng">
            <a:solidFill>
              <a:schemeClr val="accent2"/>
            </a:solidFill>
            <a:prstDash val="solid"/>
            <a:miter lim="8000"/>
            <a:headEnd type="none" w="med" len="med"/>
            <a:tailEnd type="none" w="med" len="med"/>
          </a:ln>
        </p:spPr>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38"/>
        <p:cNvGrpSpPr/>
        <p:nvPr/>
      </p:nvGrpSpPr>
      <p:grpSpPr>
        <a:xfrm>
          <a:off x="0" y="0"/>
          <a:ext cx="0" cy="0"/>
          <a:chOff x="0" y="0"/>
          <a:chExt cx="0" cy="0"/>
        </a:xfrm>
      </p:grpSpPr>
      <p:sp>
        <p:nvSpPr>
          <p:cNvPr id="39" name="Google Shape;39;p8"/>
          <p:cNvSpPr/>
          <p:nvPr/>
        </p:nvSpPr>
        <p:spPr>
          <a:xfrm>
            <a:off x="688925" y="688925"/>
            <a:ext cx="7775100" cy="3766750"/>
          </a:xfrm>
          <a:custGeom>
            <a:avLst/>
            <a:gdLst/>
            <a:ahLst/>
            <a:cxnLst/>
            <a:rect l="l" t="t" r="r" b="b"/>
            <a:pathLst>
              <a:path w="311004" h="150670" extrusionOk="0">
                <a:moveTo>
                  <a:pt x="0" y="8232"/>
                </a:moveTo>
                <a:lnTo>
                  <a:pt x="0" y="0"/>
                </a:lnTo>
                <a:lnTo>
                  <a:pt x="311004" y="0"/>
                </a:lnTo>
                <a:lnTo>
                  <a:pt x="311004" y="150670"/>
                </a:lnTo>
                <a:lnTo>
                  <a:pt x="0" y="150670"/>
                </a:lnTo>
                <a:lnTo>
                  <a:pt x="0" y="32926"/>
                </a:lnTo>
              </a:path>
            </a:pathLst>
          </a:custGeom>
          <a:noFill/>
          <a:ln w="9525" cap="flat" cmpd="sng">
            <a:solidFill>
              <a:schemeClr val="dk2"/>
            </a:solidFill>
            <a:prstDash val="solid"/>
            <a:round/>
            <a:headEnd type="none" w="med" len="med"/>
            <a:tailEnd type="none" w="med" len="med"/>
          </a:ln>
        </p:spPr>
      </p:sp>
      <p:sp>
        <p:nvSpPr>
          <p:cNvPr id="40" name="Google Shape;40;p8"/>
          <p:cNvSpPr txBox="1">
            <a:spLocks noGrp="1"/>
          </p:cNvSpPr>
          <p:nvPr>
            <p:ph type="title"/>
          </p:nvPr>
        </p:nvSpPr>
        <p:spPr>
          <a:xfrm>
            <a:off x="545800" y="885775"/>
            <a:ext cx="7772400" cy="626400"/>
          </a:xfrm>
          <a:prstGeom prst="rect">
            <a:avLst/>
          </a:prstGeom>
        </p:spPr>
        <p:txBody>
          <a:bodyPr spcFirstLastPara="1" wrap="square" lIns="0" tIns="0" rIns="0" bIns="0" anchor="ctr"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41" name="Google Shape;41;p8"/>
          <p:cNvSpPr txBox="1">
            <a:spLocks noGrp="1"/>
          </p:cNvSpPr>
          <p:nvPr>
            <p:ph type="body" idx="1"/>
          </p:nvPr>
        </p:nvSpPr>
        <p:spPr>
          <a:xfrm>
            <a:off x="1046825" y="1636475"/>
            <a:ext cx="2176800" cy="2564400"/>
          </a:xfrm>
          <a:prstGeom prst="rect">
            <a:avLst/>
          </a:prstGeom>
        </p:spPr>
        <p:txBody>
          <a:bodyPr spcFirstLastPara="1" wrap="square" lIns="0" tIns="0" rIns="0" bIns="0" anchor="t" anchorCtr="0">
            <a:noAutofit/>
          </a:bodyPr>
          <a:lstStyle>
            <a:lvl1pPr marL="457200" lvl="0" indent="-330200" rtl="0">
              <a:spcBef>
                <a:spcPts val="0"/>
              </a:spcBef>
              <a:spcAft>
                <a:spcPts val="0"/>
              </a:spcAft>
              <a:buSzPts val="1600"/>
              <a:buChar char="▸"/>
              <a:defRPr sz="1600"/>
            </a:lvl1pPr>
            <a:lvl2pPr marL="914400" lvl="1" indent="-330200" rtl="0">
              <a:spcBef>
                <a:spcPts val="600"/>
              </a:spcBef>
              <a:spcAft>
                <a:spcPts val="0"/>
              </a:spcAft>
              <a:buSzPts val="1600"/>
              <a:buChar char="╺"/>
              <a:defRPr sz="1600"/>
            </a:lvl2pPr>
            <a:lvl3pPr marL="1371600" lvl="2" indent="-330200" rtl="0">
              <a:spcBef>
                <a:spcPts val="600"/>
              </a:spcBef>
              <a:spcAft>
                <a:spcPts val="0"/>
              </a:spcAft>
              <a:buSzPts val="1600"/>
              <a:buChar char="■"/>
              <a:defRPr sz="1600"/>
            </a:lvl3pPr>
            <a:lvl4pPr marL="1828800" lvl="3" indent="-330200" rtl="0">
              <a:spcBef>
                <a:spcPts val="600"/>
              </a:spcBef>
              <a:spcAft>
                <a:spcPts val="0"/>
              </a:spcAft>
              <a:buSzPts val="1600"/>
              <a:buChar char="●"/>
              <a:defRPr sz="1600"/>
            </a:lvl4pPr>
            <a:lvl5pPr marL="2286000" lvl="4" indent="-330200" rtl="0">
              <a:spcBef>
                <a:spcPts val="600"/>
              </a:spcBef>
              <a:spcAft>
                <a:spcPts val="0"/>
              </a:spcAft>
              <a:buSzPts val="1600"/>
              <a:buChar char="○"/>
              <a:defRPr sz="1600"/>
            </a:lvl5pPr>
            <a:lvl6pPr marL="2743200" lvl="5" indent="-330200" rtl="0">
              <a:spcBef>
                <a:spcPts val="600"/>
              </a:spcBef>
              <a:spcAft>
                <a:spcPts val="0"/>
              </a:spcAft>
              <a:buSzPts val="1600"/>
              <a:buChar char="■"/>
              <a:defRPr sz="1600"/>
            </a:lvl6pPr>
            <a:lvl7pPr marL="3200400" lvl="6" indent="-330200" rtl="0">
              <a:spcBef>
                <a:spcPts val="600"/>
              </a:spcBef>
              <a:spcAft>
                <a:spcPts val="0"/>
              </a:spcAft>
              <a:buSzPts val="1600"/>
              <a:buChar char="●"/>
              <a:defRPr sz="1600"/>
            </a:lvl7pPr>
            <a:lvl8pPr marL="3657600" lvl="7" indent="-330200" rtl="0">
              <a:spcBef>
                <a:spcPts val="600"/>
              </a:spcBef>
              <a:spcAft>
                <a:spcPts val="0"/>
              </a:spcAft>
              <a:buSzPts val="1600"/>
              <a:buChar char="○"/>
              <a:defRPr sz="1600"/>
            </a:lvl8pPr>
            <a:lvl9pPr marL="4114800" lvl="8" indent="-330200" rtl="0">
              <a:spcBef>
                <a:spcPts val="600"/>
              </a:spcBef>
              <a:spcAft>
                <a:spcPts val="600"/>
              </a:spcAft>
              <a:buSzPts val="1600"/>
              <a:buChar char="■"/>
              <a:defRPr sz="1600"/>
            </a:lvl9pPr>
          </a:lstStyle>
          <a:p>
            <a:endParaRPr/>
          </a:p>
        </p:txBody>
      </p:sp>
      <p:sp>
        <p:nvSpPr>
          <p:cNvPr id="42" name="Google Shape;42;p8"/>
          <p:cNvSpPr txBox="1">
            <a:spLocks noGrp="1"/>
          </p:cNvSpPr>
          <p:nvPr>
            <p:ph type="body" idx="2"/>
          </p:nvPr>
        </p:nvSpPr>
        <p:spPr>
          <a:xfrm>
            <a:off x="3451503" y="1636475"/>
            <a:ext cx="2176800" cy="2564400"/>
          </a:xfrm>
          <a:prstGeom prst="rect">
            <a:avLst/>
          </a:prstGeom>
        </p:spPr>
        <p:txBody>
          <a:bodyPr spcFirstLastPara="1" wrap="square" lIns="0" tIns="0" rIns="0" bIns="0" anchor="t" anchorCtr="0">
            <a:noAutofit/>
          </a:bodyPr>
          <a:lstStyle>
            <a:lvl1pPr marL="457200" lvl="0" indent="-330200" rtl="0">
              <a:spcBef>
                <a:spcPts val="0"/>
              </a:spcBef>
              <a:spcAft>
                <a:spcPts val="0"/>
              </a:spcAft>
              <a:buSzPts val="1600"/>
              <a:buChar char="▸"/>
              <a:defRPr sz="1600"/>
            </a:lvl1pPr>
            <a:lvl2pPr marL="914400" lvl="1" indent="-330200" rtl="0">
              <a:spcBef>
                <a:spcPts val="600"/>
              </a:spcBef>
              <a:spcAft>
                <a:spcPts val="0"/>
              </a:spcAft>
              <a:buSzPts val="1600"/>
              <a:buChar char="╺"/>
              <a:defRPr sz="1600"/>
            </a:lvl2pPr>
            <a:lvl3pPr marL="1371600" lvl="2" indent="-330200" rtl="0">
              <a:spcBef>
                <a:spcPts val="600"/>
              </a:spcBef>
              <a:spcAft>
                <a:spcPts val="0"/>
              </a:spcAft>
              <a:buSzPts val="1600"/>
              <a:buChar char="■"/>
              <a:defRPr sz="1600"/>
            </a:lvl3pPr>
            <a:lvl4pPr marL="1828800" lvl="3" indent="-330200" rtl="0">
              <a:spcBef>
                <a:spcPts val="600"/>
              </a:spcBef>
              <a:spcAft>
                <a:spcPts val="0"/>
              </a:spcAft>
              <a:buSzPts val="1600"/>
              <a:buChar char="●"/>
              <a:defRPr sz="1600"/>
            </a:lvl4pPr>
            <a:lvl5pPr marL="2286000" lvl="4" indent="-330200" rtl="0">
              <a:spcBef>
                <a:spcPts val="600"/>
              </a:spcBef>
              <a:spcAft>
                <a:spcPts val="0"/>
              </a:spcAft>
              <a:buSzPts val="1600"/>
              <a:buChar char="○"/>
              <a:defRPr sz="1600"/>
            </a:lvl5pPr>
            <a:lvl6pPr marL="2743200" lvl="5" indent="-330200" rtl="0">
              <a:spcBef>
                <a:spcPts val="600"/>
              </a:spcBef>
              <a:spcAft>
                <a:spcPts val="0"/>
              </a:spcAft>
              <a:buSzPts val="1600"/>
              <a:buChar char="■"/>
              <a:defRPr sz="1600"/>
            </a:lvl6pPr>
            <a:lvl7pPr marL="3200400" lvl="6" indent="-330200" rtl="0">
              <a:spcBef>
                <a:spcPts val="600"/>
              </a:spcBef>
              <a:spcAft>
                <a:spcPts val="0"/>
              </a:spcAft>
              <a:buSzPts val="1600"/>
              <a:buChar char="●"/>
              <a:defRPr sz="1600"/>
            </a:lvl7pPr>
            <a:lvl8pPr marL="3657600" lvl="7" indent="-330200" rtl="0">
              <a:spcBef>
                <a:spcPts val="600"/>
              </a:spcBef>
              <a:spcAft>
                <a:spcPts val="0"/>
              </a:spcAft>
              <a:buSzPts val="1600"/>
              <a:buChar char="○"/>
              <a:defRPr sz="1600"/>
            </a:lvl8pPr>
            <a:lvl9pPr marL="4114800" lvl="8" indent="-330200" rtl="0">
              <a:spcBef>
                <a:spcPts val="600"/>
              </a:spcBef>
              <a:spcAft>
                <a:spcPts val="600"/>
              </a:spcAft>
              <a:buSzPts val="1600"/>
              <a:buChar char="■"/>
              <a:defRPr sz="1600"/>
            </a:lvl9pPr>
          </a:lstStyle>
          <a:p>
            <a:endParaRPr/>
          </a:p>
        </p:txBody>
      </p:sp>
      <p:sp>
        <p:nvSpPr>
          <p:cNvPr id="43" name="Google Shape;43;p8"/>
          <p:cNvSpPr txBox="1">
            <a:spLocks noGrp="1"/>
          </p:cNvSpPr>
          <p:nvPr>
            <p:ph type="body" idx="3"/>
          </p:nvPr>
        </p:nvSpPr>
        <p:spPr>
          <a:xfrm>
            <a:off x="5856180" y="1636475"/>
            <a:ext cx="2176800" cy="2564400"/>
          </a:xfrm>
          <a:prstGeom prst="rect">
            <a:avLst/>
          </a:prstGeom>
        </p:spPr>
        <p:txBody>
          <a:bodyPr spcFirstLastPara="1" wrap="square" lIns="0" tIns="0" rIns="0" bIns="0" anchor="t" anchorCtr="0">
            <a:noAutofit/>
          </a:bodyPr>
          <a:lstStyle>
            <a:lvl1pPr marL="457200" lvl="0" indent="-330200" rtl="0">
              <a:spcBef>
                <a:spcPts val="0"/>
              </a:spcBef>
              <a:spcAft>
                <a:spcPts val="0"/>
              </a:spcAft>
              <a:buSzPts val="1600"/>
              <a:buChar char="▸"/>
              <a:defRPr sz="1600"/>
            </a:lvl1pPr>
            <a:lvl2pPr marL="914400" lvl="1" indent="-330200" rtl="0">
              <a:spcBef>
                <a:spcPts val="600"/>
              </a:spcBef>
              <a:spcAft>
                <a:spcPts val="0"/>
              </a:spcAft>
              <a:buSzPts val="1600"/>
              <a:buChar char="╺"/>
              <a:defRPr sz="1600"/>
            </a:lvl2pPr>
            <a:lvl3pPr marL="1371600" lvl="2" indent="-330200" rtl="0">
              <a:spcBef>
                <a:spcPts val="600"/>
              </a:spcBef>
              <a:spcAft>
                <a:spcPts val="0"/>
              </a:spcAft>
              <a:buSzPts val="1600"/>
              <a:buChar char="■"/>
              <a:defRPr sz="1600"/>
            </a:lvl3pPr>
            <a:lvl4pPr marL="1828800" lvl="3" indent="-330200" rtl="0">
              <a:spcBef>
                <a:spcPts val="600"/>
              </a:spcBef>
              <a:spcAft>
                <a:spcPts val="0"/>
              </a:spcAft>
              <a:buSzPts val="1600"/>
              <a:buChar char="●"/>
              <a:defRPr sz="1600"/>
            </a:lvl4pPr>
            <a:lvl5pPr marL="2286000" lvl="4" indent="-330200" rtl="0">
              <a:spcBef>
                <a:spcPts val="600"/>
              </a:spcBef>
              <a:spcAft>
                <a:spcPts val="0"/>
              </a:spcAft>
              <a:buSzPts val="1600"/>
              <a:buChar char="○"/>
              <a:defRPr sz="1600"/>
            </a:lvl5pPr>
            <a:lvl6pPr marL="2743200" lvl="5" indent="-330200" rtl="0">
              <a:spcBef>
                <a:spcPts val="600"/>
              </a:spcBef>
              <a:spcAft>
                <a:spcPts val="0"/>
              </a:spcAft>
              <a:buSzPts val="1600"/>
              <a:buChar char="■"/>
              <a:defRPr sz="1600"/>
            </a:lvl6pPr>
            <a:lvl7pPr marL="3200400" lvl="6" indent="-330200" rtl="0">
              <a:spcBef>
                <a:spcPts val="600"/>
              </a:spcBef>
              <a:spcAft>
                <a:spcPts val="0"/>
              </a:spcAft>
              <a:buSzPts val="1600"/>
              <a:buChar char="●"/>
              <a:defRPr sz="1600"/>
            </a:lvl7pPr>
            <a:lvl8pPr marL="3657600" lvl="7" indent="-330200" rtl="0">
              <a:spcBef>
                <a:spcPts val="600"/>
              </a:spcBef>
              <a:spcAft>
                <a:spcPts val="0"/>
              </a:spcAft>
              <a:buSzPts val="1600"/>
              <a:buChar char="○"/>
              <a:defRPr sz="1600"/>
            </a:lvl8pPr>
            <a:lvl9pPr marL="4114800" lvl="8" indent="-330200" rtl="0">
              <a:spcBef>
                <a:spcPts val="600"/>
              </a:spcBef>
              <a:spcAft>
                <a:spcPts val="600"/>
              </a:spcAft>
              <a:buSzPts val="1600"/>
              <a:buChar char="■"/>
              <a:defRPr sz="1600"/>
            </a:lvl9pPr>
          </a:lstStyle>
          <a:p>
            <a:endParaRPr/>
          </a:p>
        </p:txBody>
      </p:sp>
      <p:sp>
        <p:nvSpPr>
          <p:cNvPr id="44" name="Google Shape;44;p8"/>
          <p:cNvSpPr txBox="1">
            <a:spLocks noGrp="1"/>
          </p:cNvSpPr>
          <p:nvPr>
            <p:ph type="sldNum" idx="12"/>
          </p:nvPr>
        </p:nvSpPr>
        <p:spPr>
          <a:xfrm>
            <a:off x="8458194" y="0"/>
            <a:ext cx="685800" cy="685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1924259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color" preserve="1">
  <p:cSld name="1_Blank color">
    <p:bg>
      <p:bgPr>
        <a:gradFill>
          <a:gsLst>
            <a:gs pos="0">
              <a:schemeClr val="accent1"/>
            </a:gs>
            <a:gs pos="50000">
              <a:schemeClr val="accent1"/>
            </a:gs>
            <a:gs pos="100000">
              <a:schemeClr val="accent3"/>
            </a:gs>
          </a:gsLst>
          <a:lin ang="2700006" scaled="0"/>
        </a:gradFill>
        <a:effectLst/>
      </p:bgPr>
    </p:bg>
    <p:spTree>
      <p:nvGrpSpPr>
        <p:cNvPr id="1" name="Shape 56"/>
        <p:cNvGrpSpPr/>
        <p:nvPr/>
      </p:nvGrpSpPr>
      <p:grpSpPr>
        <a:xfrm>
          <a:off x="0" y="0"/>
          <a:ext cx="0" cy="0"/>
          <a:chOff x="0" y="0"/>
          <a:chExt cx="0" cy="0"/>
        </a:xfrm>
      </p:grpSpPr>
      <p:sp>
        <p:nvSpPr>
          <p:cNvPr id="57" name="Google Shape;57;p12"/>
          <p:cNvSpPr txBox="1">
            <a:spLocks noGrp="1"/>
          </p:cNvSpPr>
          <p:nvPr>
            <p:ph type="sldNum" idx="12"/>
          </p:nvPr>
        </p:nvSpPr>
        <p:spPr>
          <a:xfrm>
            <a:off x="8458194" y="0"/>
            <a:ext cx="685800" cy="685800"/>
          </a:xfrm>
          <a:prstGeom prst="rect">
            <a:avLst/>
          </a:prstGeom>
        </p:spPr>
        <p:txBody>
          <a:bodyPr spcFirstLastPara="1" wrap="square" lIns="0" tIns="0" rIns="0" bIns="0"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ct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6712219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5"/>
        <p:cNvGrpSpPr/>
        <p:nvPr/>
      </p:nvGrpSpPr>
      <p:grpSpPr>
        <a:xfrm>
          <a:off x="0" y="0"/>
          <a:ext cx="0" cy="0"/>
          <a:chOff x="0" y="0"/>
          <a:chExt cx="0" cy="0"/>
        </a:xfrm>
      </p:grpSpPr>
      <p:sp>
        <p:nvSpPr>
          <p:cNvPr id="46" name="Google Shape;46;p9"/>
          <p:cNvSpPr/>
          <p:nvPr/>
        </p:nvSpPr>
        <p:spPr>
          <a:xfrm>
            <a:off x="688925" y="688925"/>
            <a:ext cx="7775100" cy="3766750"/>
          </a:xfrm>
          <a:custGeom>
            <a:avLst/>
            <a:gdLst/>
            <a:ahLst/>
            <a:cxnLst/>
            <a:rect l="l" t="t" r="r" b="b"/>
            <a:pathLst>
              <a:path w="311004" h="150670" extrusionOk="0">
                <a:moveTo>
                  <a:pt x="0" y="8232"/>
                </a:moveTo>
                <a:lnTo>
                  <a:pt x="0" y="0"/>
                </a:lnTo>
                <a:lnTo>
                  <a:pt x="311004" y="0"/>
                </a:lnTo>
                <a:lnTo>
                  <a:pt x="311004" y="150670"/>
                </a:lnTo>
                <a:lnTo>
                  <a:pt x="0" y="150670"/>
                </a:lnTo>
                <a:lnTo>
                  <a:pt x="0" y="32926"/>
                </a:lnTo>
              </a:path>
            </a:pathLst>
          </a:custGeom>
          <a:noFill/>
          <a:ln w="9525" cap="flat" cmpd="sng">
            <a:solidFill>
              <a:schemeClr val="dk2"/>
            </a:solidFill>
            <a:prstDash val="solid"/>
            <a:round/>
            <a:headEnd type="none" w="med" len="med"/>
            <a:tailEnd type="none" w="med" len="med"/>
          </a:ln>
        </p:spPr>
      </p:sp>
      <p:sp>
        <p:nvSpPr>
          <p:cNvPr id="47" name="Google Shape;47;p9"/>
          <p:cNvSpPr txBox="1">
            <a:spLocks noGrp="1"/>
          </p:cNvSpPr>
          <p:nvPr>
            <p:ph type="title"/>
          </p:nvPr>
        </p:nvSpPr>
        <p:spPr>
          <a:xfrm>
            <a:off x="545800" y="885775"/>
            <a:ext cx="7772400" cy="626400"/>
          </a:xfrm>
          <a:prstGeom prst="rect">
            <a:avLst/>
          </a:prstGeom>
        </p:spPr>
        <p:txBody>
          <a:bodyPr spcFirstLastPara="1" wrap="square" lIns="0" tIns="0" rIns="0" bIns="0" anchor="ctr"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48" name="Google Shape;48;p9"/>
          <p:cNvSpPr txBox="1">
            <a:spLocks noGrp="1"/>
          </p:cNvSpPr>
          <p:nvPr>
            <p:ph type="sldNum" idx="12"/>
          </p:nvPr>
        </p:nvSpPr>
        <p:spPr>
          <a:xfrm>
            <a:off x="8458194" y="0"/>
            <a:ext cx="685800" cy="685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4469716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74194" y="1771550"/>
            <a:ext cx="6012600" cy="1600500"/>
          </a:xfrm>
          <a:prstGeom prst="rect">
            <a:avLst/>
          </a:prstGeom>
        </p:spPr>
        <p:txBody>
          <a:bodyPr spcFirstLastPara="1" wrap="square" lIns="0" tIns="0" rIns="0" bIns="0" anchor="ctr" anchorCtr="0">
            <a:noAutofit/>
          </a:bodyPr>
          <a:lstStyle>
            <a:lvl1pPr lvl="0" rtl="0">
              <a:spcBef>
                <a:spcPts val="0"/>
              </a:spcBef>
              <a:spcAft>
                <a:spcPts val="0"/>
              </a:spcAft>
              <a:buSzPts val="5200"/>
              <a:buNone/>
              <a:defRPr sz="5200"/>
            </a:lvl1pPr>
            <a:lvl2pPr lvl="1" rtl="0">
              <a:spcBef>
                <a:spcPts val="0"/>
              </a:spcBef>
              <a:spcAft>
                <a:spcPts val="0"/>
              </a:spcAft>
              <a:buSzPts val="5200"/>
              <a:buNone/>
              <a:defRPr sz="5200"/>
            </a:lvl2pPr>
            <a:lvl3pPr lvl="2" rtl="0">
              <a:spcBef>
                <a:spcPts val="0"/>
              </a:spcBef>
              <a:spcAft>
                <a:spcPts val="0"/>
              </a:spcAft>
              <a:buSzPts val="5200"/>
              <a:buNone/>
              <a:defRPr sz="5200"/>
            </a:lvl3pPr>
            <a:lvl4pPr lvl="3" rtl="0">
              <a:spcBef>
                <a:spcPts val="0"/>
              </a:spcBef>
              <a:spcAft>
                <a:spcPts val="0"/>
              </a:spcAft>
              <a:buSzPts val="5200"/>
              <a:buNone/>
              <a:defRPr sz="5200"/>
            </a:lvl4pPr>
            <a:lvl5pPr lvl="4" rtl="0">
              <a:spcBef>
                <a:spcPts val="0"/>
              </a:spcBef>
              <a:spcAft>
                <a:spcPts val="0"/>
              </a:spcAft>
              <a:buSzPts val="5200"/>
              <a:buNone/>
              <a:defRPr sz="5200"/>
            </a:lvl5pPr>
            <a:lvl6pPr lvl="5" rtl="0">
              <a:spcBef>
                <a:spcPts val="0"/>
              </a:spcBef>
              <a:spcAft>
                <a:spcPts val="0"/>
              </a:spcAft>
              <a:buSzPts val="5200"/>
              <a:buNone/>
              <a:defRPr sz="5200"/>
            </a:lvl6pPr>
            <a:lvl7pPr lvl="6" rtl="0">
              <a:spcBef>
                <a:spcPts val="0"/>
              </a:spcBef>
              <a:spcAft>
                <a:spcPts val="0"/>
              </a:spcAft>
              <a:buSzPts val="5200"/>
              <a:buNone/>
              <a:defRPr sz="5200"/>
            </a:lvl7pPr>
            <a:lvl8pPr lvl="7" rtl="0">
              <a:spcBef>
                <a:spcPts val="0"/>
              </a:spcBef>
              <a:spcAft>
                <a:spcPts val="0"/>
              </a:spcAft>
              <a:buSzPts val="5200"/>
              <a:buNone/>
              <a:defRPr sz="5200"/>
            </a:lvl8pPr>
            <a:lvl9pPr lvl="8" rtl="0">
              <a:spcBef>
                <a:spcPts val="0"/>
              </a:spcBef>
              <a:spcAft>
                <a:spcPts val="0"/>
              </a:spcAft>
              <a:buSzPts val="5200"/>
              <a:buNone/>
              <a:defRPr sz="5200"/>
            </a:lvl9pPr>
          </a:lstStyle>
          <a:p>
            <a:endParaRPr/>
          </a:p>
        </p:txBody>
      </p:sp>
      <p:sp>
        <p:nvSpPr>
          <p:cNvPr id="11" name="Google Shape;11;p2"/>
          <p:cNvSpPr/>
          <p:nvPr/>
        </p:nvSpPr>
        <p:spPr>
          <a:xfrm>
            <a:off x="688925" y="688925"/>
            <a:ext cx="7775100" cy="3766750"/>
          </a:xfrm>
          <a:custGeom>
            <a:avLst/>
            <a:gdLst/>
            <a:ahLst/>
            <a:cxnLst/>
            <a:rect l="l" t="t" r="r" b="b"/>
            <a:pathLst>
              <a:path w="311004" h="150670" extrusionOk="0">
                <a:moveTo>
                  <a:pt x="0" y="45810"/>
                </a:moveTo>
                <a:lnTo>
                  <a:pt x="0" y="0"/>
                </a:lnTo>
                <a:lnTo>
                  <a:pt x="311004" y="0"/>
                </a:lnTo>
                <a:lnTo>
                  <a:pt x="311004" y="150670"/>
                </a:lnTo>
                <a:lnTo>
                  <a:pt x="0" y="150670"/>
                </a:lnTo>
                <a:lnTo>
                  <a:pt x="0" y="105219"/>
                </a:lnTo>
              </a:path>
            </a:pathLst>
          </a:custGeom>
          <a:noFill/>
          <a:ln w="9525" cap="flat" cmpd="sng">
            <a:solidFill>
              <a:schemeClr val="accent2"/>
            </a:solidFill>
            <a:prstDash val="solid"/>
            <a:miter lim="8000"/>
            <a:headEnd type="none" w="med" len="med"/>
            <a:tailEnd type="none" w="med" len="med"/>
          </a:ln>
        </p:spPr>
      </p:sp>
    </p:spTree>
    <p:extLst>
      <p:ext uri="{BB962C8B-B14F-4D97-AF65-F5344CB8AC3E}">
        <p14:creationId xmlns:p14="http://schemas.microsoft.com/office/powerpoint/2010/main" val="1960350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ubtitle">
  <p:cSld name="Subtitle">
    <p:bg>
      <p:bgPr>
        <a:gradFill>
          <a:gsLst>
            <a:gs pos="0">
              <a:schemeClr val="accent1"/>
            </a:gs>
            <a:gs pos="50000">
              <a:schemeClr val="accent1"/>
            </a:gs>
            <a:gs pos="100000">
              <a:schemeClr val="accent3"/>
            </a:gs>
          </a:gsLst>
          <a:lin ang="2700006" scaled="0"/>
        </a:gradFill>
        <a:effectLst/>
      </p:bgPr>
    </p:bg>
    <p:spTree>
      <p:nvGrpSpPr>
        <p:cNvPr id="1" name="Shape 12"/>
        <p:cNvGrpSpPr/>
        <p:nvPr/>
      </p:nvGrpSpPr>
      <p:grpSpPr>
        <a:xfrm>
          <a:off x="0" y="0"/>
          <a:ext cx="0" cy="0"/>
          <a:chOff x="0" y="0"/>
          <a:chExt cx="0" cy="0"/>
        </a:xfrm>
      </p:grpSpPr>
      <p:sp>
        <p:nvSpPr>
          <p:cNvPr id="13" name="Google Shape;13;p3"/>
          <p:cNvSpPr/>
          <p:nvPr/>
        </p:nvSpPr>
        <p:spPr>
          <a:xfrm>
            <a:off x="688925" y="688925"/>
            <a:ext cx="7775100" cy="3766750"/>
          </a:xfrm>
          <a:custGeom>
            <a:avLst/>
            <a:gdLst/>
            <a:ahLst/>
            <a:cxnLst/>
            <a:rect l="l" t="t" r="r" b="b"/>
            <a:pathLst>
              <a:path w="311004" h="150670" extrusionOk="0">
                <a:moveTo>
                  <a:pt x="0" y="55831"/>
                </a:moveTo>
                <a:lnTo>
                  <a:pt x="0" y="0"/>
                </a:lnTo>
                <a:lnTo>
                  <a:pt x="311004" y="0"/>
                </a:lnTo>
                <a:lnTo>
                  <a:pt x="311004" y="150670"/>
                </a:lnTo>
                <a:lnTo>
                  <a:pt x="0" y="150670"/>
                </a:lnTo>
                <a:lnTo>
                  <a:pt x="0" y="95556"/>
                </a:lnTo>
              </a:path>
            </a:pathLst>
          </a:custGeom>
          <a:noFill/>
          <a:ln w="9525" cap="flat" cmpd="sng">
            <a:solidFill>
              <a:schemeClr val="accent2"/>
            </a:solidFill>
            <a:prstDash val="solid"/>
            <a:miter lim="8000"/>
            <a:headEnd type="none" w="med" len="med"/>
            <a:tailEnd type="none" w="med" len="med"/>
          </a:ln>
        </p:spPr>
      </p:sp>
      <p:sp>
        <p:nvSpPr>
          <p:cNvPr id="14" name="Google Shape;14;p3"/>
          <p:cNvSpPr txBox="1">
            <a:spLocks noGrp="1"/>
          </p:cNvSpPr>
          <p:nvPr>
            <p:ph type="ctrTitle"/>
          </p:nvPr>
        </p:nvSpPr>
        <p:spPr>
          <a:xfrm>
            <a:off x="569189" y="2129106"/>
            <a:ext cx="7599600" cy="546000"/>
          </a:xfrm>
          <a:prstGeom prst="rect">
            <a:avLst/>
          </a:prstGeom>
        </p:spPr>
        <p:txBody>
          <a:bodyPr spcFirstLastPara="1" wrap="square" lIns="0" tIns="0" rIns="0" bIns="0" anchor="ctr" anchorCtr="0">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a:endParaRPr/>
          </a:p>
        </p:txBody>
      </p:sp>
      <p:sp>
        <p:nvSpPr>
          <p:cNvPr id="15" name="Google Shape;15;p3"/>
          <p:cNvSpPr txBox="1">
            <a:spLocks noGrp="1"/>
          </p:cNvSpPr>
          <p:nvPr>
            <p:ph type="subTitle" idx="1"/>
          </p:nvPr>
        </p:nvSpPr>
        <p:spPr>
          <a:xfrm>
            <a:off x="569189" y="2670407"/>
            <a:ext cx="7599600" cy="309300"/>
          </a:xfrm>
          <a:prstGeom prst="rect">
            <a:avLst/>
          </a:prstGeom>
        </p:spPr>
        <p:txBody>
          <a:bodyPr spcFirstLastPara="1" wrap="square" lIns="0" tIns="0" rIns="0" bIns="0" anchor="t" anchorCtr="0">
            <a:noAutofit/>
          </a:bodyPr>
          <a:lstStyle>
            <a:lvl1pPr lvl="0" rtl="0">
              <a:spcBef>
                <a:spcPts val="0"/>
              </a:spcBef>
              <a:spcAft>
                <a:spcPts val="0"/>
              </a:spcAft>
              <a:buSzPts val="2000"/>
              <a:buNone/>
              <a:defRPr>
                <a:solidFill>
                  <a:schemeClr val="accent2"/>
                </a:solidFill>
              </a:defRPr>
            </a:lvl1pPr>
            <a:lvl2pPr lvl="1" rtl="0">
              <a:spcBef>
                <a:spcPts val="600"/>
              </a:spcBef>
              <a:spcAft>
                <a:spcPts val="0"/>
              </a:spcAft>
              <a:buClr>
                <a:schemeClr val="accent2"/>
              </a:buClr>
              <a:buSzPts val="3000"/>
              <a:buNone/>
              <a:defRPr sz="3000">
                <a:solidFill>
                  <a:schemeClr val="accent2"/>
                </a:solidFill>
              </a:defRPr>
            </a:lvl2pPr>
            <a:lvl3pPr lvl="2" rtl="0">
              <a:spcBef>
                <a:spcPts val="600"/>
              </a:spcBef>
              <a:spcAft>
                <a:spcPts val="0"/>
              </a:spcAft>
              <a:buClr>
                <a:schemeClr val="accent2"/>
              </a:buClr>
              <a:buSzPts val="3000"/>
              <a:buNone/>
              <a:defRPr sz="3000">
                <a:solidFill>
                  <a:schemeClr val="accent2"/>
                </a:solidFill>
              </a:defRPr>
            </a:lvl3pPr>
            <a:lvl4pPr lvl="3" rtl="0">
              <a:spcBef>
                <a:spcPts val="600"/>
              </a:spcBef>
              <a:spcAft>
                <a:spcPts val="0"/>
              </a:spcAft>
              <a:buClr>
                <a:schemeClr val="accent2"/>
              </a:buClr>
              <a:buSzPts val="3000"/>
              <a:buNone/>
              <a:defRPr sz="3000">
                <a:solidFill>
                  <a:schemeClr val="accent2"/>
                </a:solidFill>
              </a:defRPr>
            </a:lvl4pPr>
            <a:lvl5pPr lvl="4" rtl="0">
              <a:spcBef>
                <a:spcPts val="600"/>
              </a:spcBef>
              <a:spcAft>
                <a:spcPts val="0"/>
              </a:spcAft>
              <a:buClr>
                <a:schemeClr val="accent2"/>
              </a:buClr>
              <a:buSzPts val="3000"/>
              <a:buNone/>
              <a:defRPr sz="3000">
                <a:solidFill>
                  <a:schemeClr val="accent2"/>
                </a:solidFill>
              </a:defRPr>
            </a:lvl5pPr>
            <a:lvl6pPr lvl="5" rtl="0">
              <a:spcBef>
                <a:spcPts val="600"/>
              </a:spcBef>
              <a:spcAft>
                <a:spcPts val="0"/>
              </a:spcAft>
              <a:buClr>
                <a:schemeClr val="accent2"/>
              </a:buClr>
              <a:buSzPts val="3000"/>
              <a:buNone/>
              <a:defRPr sz="3000">
                <a:solidFill>
                  <a:schemeClr val="accent2"/>
                </a:solidFill>
              </a:defRPr>
            </a:lvl6pPr>
            <a:lvl7pPr lvl="6" rtl="0">
              <a:spcBef>
                <a:spcPts val="600"/>
              </a:spcBef>
              <a:spcAft>
                <a:spcPts val="0"/>
              </a:spcAft>
              <a:buClr>
                <a:schemeClr val="accent2"/>
              </a:buClr>
              <a:buSzPts val="3000"/>
              <a:buNone/>
              <a:defRPr sz="3000">
                <a:solidFill>
                  <a:schemeClr val="accent2"/>
                </a:solidFill>
              </a:defRPr>
            </a:lvl7pPr>
            <a:lvl8pPr lvl="7" rtl="0">
              <a:spcBef>
                <a:spcPts val="600"/>
              </a:spcBef>
              <a:spcAft>
                <a:spcPts val="0"/>
              </a:spcAft>
              <a:buClr>
                <a:schemeClr val="accent2"/>
              </a:buClr>
              <a:buSzPts val="3000"/>
              <a:buNone/>
              <a:defRPr sz="3000">
                <a:solidFill>
                  <a:schemeClr val="accent2"/>
                </a:solidFill>
              </a:defRPr>
            </a:lvl8pPr>
            <a:lvl9pPr lvl="8" rtl="0">
              <a:spcBef>
                <a:spcPts val="600"/>
              </a:spcBef>
              <a:spcAft>
                <a:spcPts val="600"/>
              </a:spcAft>
              <a:buClr>
                <a:schemeClr val="accent2"/>
              </a:buClr>
              <a:buSzPts val="3000"/>
              <a:buNone/>
              <a:defRPr sz="3000">
                <a:solidFill>
                  <a:schemeClr val="accent2"/>
                </a:solidFill>
              </a:defRPr>
            </a:lvl9pPr>
          </a:lstStyle>
          <a:p>
            <a:endParaRPr/>
          </a:p>
        </p:txBody>
      </p:sp>
    </p:spTree>
    <p:extLst>
      <p:ext uri="{BB962C8B-B14F-4D97-AF65-F5344CB8AC3E}">
        <p14:creationId xmlns:p14="http://schemas.microsoft.com/office/powerpoint/2010/main" val="8197542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Quote">
  <p:cSld name="Quote">
    <p:bg>
      <p:bgPr>
        <a:gradFill>
          <a:gsLst>
            <a:gs pos="0">
              <a:schemeClr val="accent1"/>
            </a:gs>
            <a:gs pos="50000">
              <a:schemeClr val="accent1"/>
            </a:gs>
            <a:gs pos="100000">
              <a:schemeClr val="accent3"/>
            </a:gs>
          </a:gsLst>
          <a:lin ang="2700006" scaled="0"/>
        </a:gradFill>
        <a:effectLst/>
      </p:bgPr>
    </p:bg>
    <p:spTree>
      <p:nvGrpSpPr>
        <p:cNvPr id="1" name="Shape 16"/>
        <p:cNvGrpSpPr/>
        <p:nvPr/>
      </p:nvGrpSpPr>
      <p:grpSpPr>
        <a:xfrm>
          <a:off x="0" y="0"/>
          <a:ext cx="0" cy="0"/>
          <a:chOff x="0" y="0"/>
          <a:chExt cx="0" cy="0"/>
        </a:xfrm>
      </p:grpSpPr>
      <p:sp>
        <p:nvSpPr>
          <p:cNvPr id="17" name="Google Shape;17;p4"/>
          <p:cNvSpPr/>
          <p:nvPr/>
        </p:nvSpPr>
        <p:spPr>
          <a:xfrm>
            <a:off x="688925" y="688925"/>
            <a:ext cx="7775100" cy="3766750"/>
          </a:xfrm>
          <a:custGeom>
            <a:avLst/>
            <a:gdLst/>
            <a:ahLst/>
            <a:cxnLst/>
            <a:rect l="l" t="t" r="r" b="b"/>
            <a:pathLst>
              <a:path w="311004" h="150670" extrusionOk="0">
                <a:moveTo>
                  <a:pt x="0" y="8232"/>
                </a:moveTo>
                <a:lnTo>
                  <a:pt x="0" y="0"/>
                </a:lnTo>
                <a:lnTo>
                  <a:pt x="311004" y="0"/>
                </a:lnTo>
                <a:lnTo>
                  <a:pt x="311004" y="150670"/>
                </a:lnTo>
                <a:lnTo>
                  <a:pt x="0" y="150670"/>
                </a:lnTo>
                <a:lnTo>
                  <a:pt x="0" y="32926"/>
                </a:lnTo>
              </a:path>
            </a:pathLst>
          </a:custGeom>
          <a:noFill/>
          <a:ln w="9525" cap="flat" cmpd="sng">
            <a:solidFill>
              <a:schemeClr val="accent2"/>
            </a:solidFill>
            <a:prstDash val="solid"/>
            <a:round/>
            <a:headEnd type="none" w="med" len="med"/>
            <a:tailEnd type="none" w="med" len="med"/>
          </a:ln>
        </p:spPr>
      </p:sp>
      <p:sp>
        <p:nvSpPr>
          <p:cNvPr id="18" name="Google Shape;18;p4"/>
          <p:cNvSpPr txBox="1">
            <a:spLocks noGrp="1"/>
          </p:cNvSpPr>
          <p:nvPr>
            <p:ph type="body" idx="1"/>
          </p:nvPr>
        </p:nvSpPr>
        <p:spPr>
          <a:xfrm>
            <a:off x="1100500" y="1079200"/>
            <a:ext cx="4858200" cy="2991600"/>
          </a:xfrm>
          <a:prstGeom prst="rect">
            <a:avLst/>
          </a:prstGeom>
        </p:spPr>
        <p:txBody>
          <a:bodyPr spcFirstLastPara="1" wrap="square" lIns="0" tIns="0" rIns="0" bIns="0" anchor="t" anchorCtr="0">
            <a:noAutofit/>
          </a:bodyPr>
          <a:lstStyle>
            <a:lvl1pPr marL="457200" lvl="0" indent="-431800" rtl="0">
              <a:lnSpc>
                <a:spcPct val="100000"/>
              </a:lnSpc>
              <a:spcBef>
                <a:spcPts val="0"/>
              </a:spcBef>
              <a:spcAft>
                <a:spcPts val="0"/>
              </a:spcAft>
              <a:buClr>
                <a:schemeClr val="lt1"/>
              </a:buClr>
              <a:buSzPts val="3200"/>
              <a:buFont typeface="Kulim Park"/>
              <a:buChar char="▸"/>
              <a:defRPr sz="3200" b="1">
                <a:solidFill>
                  <a:schemeClr val="lt1"/>
                </a:solidFill>
                <a:latin typeface="Kulim Park"/>
                <a:ea typeface="Kulim Park"/>
                <a:cs typeface="Kulim Park"/>
                <a:sym typeface="Kulim Park"/>
              </a:defRPr>
            </a:lvl1pPr>
            <a:lvl2pPr marL="914400" lvl="1" indent="-431800" rtl="0">
              <a:lnSpc>
                <a:spcPct val="100000"/>
              </a:lnSpc>
              <a:spcBef>
                <a:spcPts val="600"/>
              </a:spcBef>
              <a:spcAft>
                <a:spcPts val="0"/>
              </a:spcAft>
              <a:buClr>
                <a:schemeClr val="lt1"/>
              </a:buClr>
              <a:buSzPts val="3200"/>
              <a:buFont typeface="Kulim Park"/>
              <a:buChar char="╺"/>
              <a:defRPr sz="3200" b="1">
                <a:solidFill>
                  <a:schemeClr val="lt1"/>
                </a:solidFill>
                <a:latin typeface="Kulim Park"/>
                <a:ea typeface="Kulim Park"/>
                <a:cs typeface="Kulim Park"/>
                <a:sym typeface="Kulim Park"/>
              </a:defRPr>
            </a:lvl2pPr>
            <a:lvl3pPr marL="1371600" lvl="2" indent="-431800" rtl="0">
              <a:lnSpc>
                <a:spcPct val="100000"/>
              </a:lnSpc>
              <a:spcBef>
                <a:spcPts val="600"/>
              </a:spcBef>
              <a:spcAft>
                <a:spcPts val="0"/>
              </a:spcAft>
              <a:buClr>
                <a:schemeClr val="lt1"/>
              </a:buClr>
              <a:buSzPts val="3200"/>
              <a:buFont typeface="Kulim Park"/>
              <a:buChar char="■"/>
              <a:defRPr sz="3200" b="1">
                <a:solidFill>
                  <a:schemeClr val="lt1"/>
                </a:solidFill>
                <a:latin typeface="Kulim Park"/>
                <a:ea typeface="Kulim Park"/>
                <a:cs typeface="Kulim Park"/>
                <a:sym typeface="Kulim Park"/>
              </a:defRPr>
            </a:lvl3pPr>
            <a:lvl4pPr marL="1828800" lvl="3" indent="-431800" rtl="0">
              <a:lnSpc>
                <a:spcPct val="100000"/>
              </a:lnSpc>
              <a:spcBef>
                <a:spcPts val="600"/>
              </a:spcBef>
              <a:spcAft>
                <a:spcPts val="0"/>
              </a:spcAft>
              <a:buClr>
                <a:schemeClr val="lt1"/>
              </a:buClr>
              <a:buSzPts val="3200"/>
              <a:buFont typeface="Kulim Park"/>
              <a:buChar char="●"/>
              <a:defRPr sz="3200" b="1">
                <a:solidFill>
                  <a:schemeClr val="lt1"/>
                </a:solidFill>
                <a:latin typeface="Kulim Park"/>
                <a:ea typeface="Kulim Park"/>
                <a:cs typeface="Kulim Park"/>
                <a:sym typeface="Kulim Park"/>
              </a:defRPr>
            </a:lvl4pPr>
            <a:lvl5pPr marL="2286000" lvl="4" indent="-431800" rtl="0">
              <a:lnSpc>
                <a:spcPct val="100000"/>
              </a:lnSpc>
              <a:spcBef>
                <a:spcPts val="600"/>
              </a:spcBef>
              <a:spcAft>
                <a:spcPts val="0"/>
              </a:spcAft>
              <a:buClr>
                <a:schemeClr val="lt1"/>
              </a:buClr>
              <a:buSzPts val="3200"/>
              <a:buFont typeface="Kulim Park"/>
              <a:buChar char="○"/>
              <a:defRPr sz="3200" b="1">
                <a:solidFill>
                  <a:schemeClr val="lt1"/>
                </a:solidFill>
                <a:latin typeface="Kulim Park"/>
                <a:ea typeface="Kulim Park"/>
                <a:cs typeface="Kulim Park"/>
                <a:sym typeface="Kulim Park"/>
              </a:defRPr>
            </a:lvl5pPr>
            <a:lvl6pPr marL="2743200" lvl="5" indent="-431800" rtl="0">
              <a:lnSpc>
                <a:spcPct val="100000"/>
              </a:lnSpc>
              <a:spcBef>
                <a:spcPts val="600"/>
              </a:spcBef>
              <a:spcAft>
                <a:spcPts val="0"/>
              </a:spcAft>
              <a:buClr>
                <a:schemeClr val="lt1"/>
              </a:buClr>
              <a:buSzPts val="3200"/>
              <a:buFont typeface="Kulim Park"/>
              <a:buChar char="■"/>
              <a:defRPr sz="3200" b="1">
                <a:solidFill>
                  <a:schemeClr val="lt1"/>
                </a:solidFill>
                <a:latin typeface="Kulim Park"/>
                <a:ea typeface="Kulim Park"/>
                <a:cs typeface="Kulim Park"/>
                <a:sym typeface="Kulim Park"/>
              </a:defRPr>
            </a:lvl6pPr>
            <a:lvl7pPr marL="3200400" lvl="6" indent="-431800" rtl="0">
              <a:lnSpc>
                <a:spcPct val="100000"/>
              </a:lnSpc>
              <a:spcBef>
                <a:spcPts val="600"/>
              </a:spcBef>
              <a:spcAft>
                <a:spcPts val="0"/>
              </a:spcAft>
              <a:buClr>
                <a:schemeClr val="lt1"/>
              </a:buClr>
              <a:buSzPts val="3200"/>
              <a:buFont typeface="Kulim Park"/>
              <a:buChar char="●"/>
              <a:defRPr sz="3200" b="1">
                <a:solidFill>
                  <a:schemeClr val="lt1"/>
                </a:solidFill>
                <a:latin typeface="Kulim Park"/>
                <a:ea typeface="Kulim Park"/>
                <a:cs typeface="Kulim Park"/>
                <a:sym typeface="Kulim Park"/>
              </a:defRPr>
            </a:lvl7pPr>
            <a:lvl8pPr marL="3657600" lvl="7" indent="-431800" rtl="0">
              <a:lnSpc>
                <a:spcPct val="100000"/>
              </a:lnSpc>
              <a:spcBef>
                <a:spcPts val="600"/>
              </a:spcBef>
              <a:spcAft>
                <a:spcPts val="0"/>
              </a:spcAft>
              <a:buClr>
                <a:schemeClr val="lt1"/>
              </a:buClr>
              <a:buSzPts val="3200"/>
              <a:buFont typeface="Kulim Park"/>
              <a:buChar char="○"/>
              <a:defRPr sz="3200" b="1">
                <a:solidFill>
                  <a:schemeClr val="lt1"/>
                </a:solidFill>
                <a:latin typeface="Kulim Park"/>
                <a:ea typeface="Kulim Park"/>
                <a:cs typeface="Kulim Park"/>
                <a:sym typeface="Kulim Park"/>
              </a:defRPr>
            </a:lvl8pPr>
            <a:lvl9pPr marL="4114800" lvl="8" indent="-431800" rtl="0">
              <a:lnSpc>
                <a:spcPct val="100000"/>
              </a:lnSpc>
              <a:spcBef>
                <a:spcPts val="600"/>
              </a:spcBef>
              <a:spcAft>
                <a:spcPts val="600"/>
              </a:spcAft>
              <a:buClr>
                <a:schemeClr val="lt1"/>
              </a:buClr>
              <a:buSzPts val="3200"/>
              <a:buFont typeface="Kulim Park"/>
              <a:buChar char="■"/>
              <a:defRPr sz="3200" b="1">
                <a:solidFill>
                  <a:schemeClr val="lt1"/>
                </a:solidFill>
                <a:latin typeface="Kulim Park"/>
                <a:ea typeface="Kulim Park"/>
                <a:cs typeface="Kulim Park"/>
                <a:sym typeface="Kulim Park"/>
              </a:defRPr>
            </a:lvl9pPr>
          </a:lstStyle>
          <a:p>
            <a:endParaRPr/>
          </a:p>
        </p:txBody>
      </p:sp>
      <p:sp>
        <p:nvSpPr>
          <p:cNvPr id="19" name="Google Shape;19;p4"/>
          <p:cNvSpPr txBox="1"/>
          <p:nvPr/>
        </p:nvSpPr>
        <p:spPr>
          <a:xfrm>
            <a:off x="273700" y="871753"/>
            <a:ext cx="781800" cy="6537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7200">
                <a:solidFill>
                  <a:schemeClr val="dk1"/>
                </a:solidFill>
                <a:latin typeface="Red Hat Display Black"/>
                <a:ea typeface="Red Hat Display Black"/>
                <a:cs typeface="Red Hat Display Black"/>
                <a:sym typeface="Red Hat Display Black"/>
              </a:rPr>
              <a:t>“</a:t>
            </a:r>
            <a:endParaRPr sz="7200">
              <a:solidFill>
                <a:schemeClr val="dk1"/>
              </a:solidFill>
              <a:latin typeface="Red Hat Display Black"/>
              <a:ea typeface="Red Hat Display Black"/>
              <a:cs typeface="Red Hat Display Black"/>
              <a:sym typeface="Red Hat Display Black"/>
            </a:endParaRPr>
          </a:p>
        </p:txBody>
      </p:sp>
      <p:sp>
        <p:nvSpPr>
          <p:cNvPr id="20" name="Google Shape;20;p4"/>
          <p:cNvSpPr txBox="1">
            <a:spLocks noGrp="1"/>
          </p:cNvSpPr>
          <p:nvPr>
            <p:ph type="sldNum" idx="12"/>
          </p:nvPr>
        </p:nvSpPr>
        <p:spPr>
          <a:xfrm>
            <a:off x="8458194" y="0"/>
            <a:ext cx="685800" cy="685800"/>
          </a:xfrm>
          <a:prstGeom prst="rect">
            <a:avLst/>
          </a:prstGeom>
        </p:spPr>
        <p:txBody>
          <a:bodyPr spcFirstLastPara="1" wrap="square" lIns="0" tIns="0" rIns="0" bIns="0"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ct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5415855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1"/>
        <p:cNvGrpSpPr/>
        <p:nvPr/>
      </p:nvGrpSpPr>
      <p:grpSpPr>
        <a:xfrm>
          <a:off x="0" y="0"/>
          <a:ext cx="0" cy="0"/>
          <a:chOff x="0" y="0"/>
          <a:chExt cx="0" cy="0"/>
        </a:xfrm>
      </p:grpSpPr>
      <p:sp>
        <p:nvSpPr>
          <p:cNvPr id="22" name="Google Shape;22;p5"/>
          <p:cNvSpPr/>
          <p:nvPr/>
        </p:nvSpPr>
        <p:spPr>
          <a:xfrm>
            <a:off x="688925" y="688925"/>
            <a:ext cx="7775100" cy="3766750"/>
          </a:xfrm>
          <a:custGeom>
            <a:avLst/>
            <a:gdLst/>
            <a:ahLst/>
            <a:cxnLst/>
            <a:rect l="l" t="t" r="r" b="b"/>
            <a:pathLst>
              <a:path w="311004" h="150670" extrusionOk="0">
                <a:moveTo>
                  <a:pt x="0" y="8232"/>
                </a:moveTo>
                <a:lnTo>
                  <a:pt x="0" y="0"/>
                </a:lnTo>
                <a:lnTo>
                  <a:pt x="311004" y="0"/>
                </a:lnTo>
                <a:lnTo>
                  <a:pt x="311004" y="150670"/>
                </a:lnTo>
                <a:lnTo>
                  <a:pt x="0" y="150670"/>
                </a:lnTo>
                <a:lnTo>
                  <a:pt x="0" y="32926"/>
                </a:lnTo>
              </a:path>
            </a:pathLst>
          </a:custGeom>
          <a:noFill/>
          <a:ln w="9525" cap="flat" cmpd="sng">
            <a:solidFill>
              <a:schemeClr val="dk2"/>
            </a:solidFill>
            <a:prstDash val="solid"/>
            <a:round/>
            <a:headEnd type="none" w="med" len="med"/>
            <a:tailEnd type="none" w="med" len="med"/>
          </a:ln>
        </p:spPr>
      </p:sp>
      <p:sp>
        <p:nvSpPr>
          <p:cNvPr id="23" name="Google Shape;23;p5"/>
          <p:cNvSpPr txBox="1">
            <a:spLocks noGrp="1"/>
          </p:cNvSpPr>
          <p:nvPr>
            <p:ph type="title"/>
          </p:nvPr>
        </p:nvSpPr>
        <p:spPr>
          <a:xfrm>
            <a:off x="545800" y="885775"/>
            <a:ext cx="7772400" cy="626400"/>
          </a:xfrm>
          <a:prstGeom prst="rect">
            <a:avLst/>
          </a:prstGeom>
        </p:spPr>
        <p:txBody>
          <a:bodyPr spcFirstLastPara="1" wrap="square" lIns="0" tIns="0" rIns="0" bIns="0" anchor="ctr"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24" name="Google Shape;24;p5"/>
          <p:cNvSpPr txBox="1">
            <a:spLocks noGrp="1"/>
          </p:cNvSpPr>
          <p:nvPr>
            <p:ph type="body" idx="1"/>
          </p:nvPr>
        </p:nvSpPr>
        <p:spPr>
          <a:xfrm>
            <a:off x="1046825" y="1636475"/>
            <a:ext cx="5412900" cy="2537400"/>
          </a:xfrm>
          <a:prstGeom prst="rect">
            <a:avLst/>
          </a:prstGeom>
        </p:spPr>
        <p:txBody>
          <a:bodyPr spcFirstLastPara="1" wrap="square" lIns="0" tIns="0" rIns="0" bIns="0" anchor="t" anchorCtr="0">
            <a:noAutofit/>
          </a:bodyPr>
          <a:lstStyle>
            <a:lvl1pPr marL="457200" lvl="0" indent="-355600" rtl="0">
              <a:spcBef>
                <a:spcPts val="0"/>
              </a:spcBef>
              <a:spcAft>
                <a:spcPts val="0"/>
              </a:spcAft>
              <a:buSzPts val="2000"/>
              <a:buChar char="▸"/>
              <a:defRPr/>
            </a:lvl1pPr>
            <a:lvl2pPr marL="914400" lvl="1" indent="-355600" rtl="0">
              <a:spcBef>
                <a:spcPts val="600"/>
              </a:spcBef>
              <a:spcAft>
                <a:spcPts val="0"/>
              </a:spcAft>
              <a:buSzPts val="2000"/>
              <a:buChar char="╺"/>
              <a:defRPr/>
            </a:lvl2pPr>
            <a:lvl3pPr marL="1371600" lvl="2" indent="-355600" rtl="0">
              <a:spcBef>
                <a:spcPts val="600"/>
              </a:spcBef>
              <a:spcAft>
                <a:spcPts val="0"/>
              </a:spcAft>
              <a:buSzPts val="2000"/>
              <a:buChar char="■"/>
              <a:defRPr/>
            </a:lvl3pPr>
            <a:lvl4pPr marL="1828800" lvl="3" indent="-355600" rtl="0">
              <a:spcBef>
                <a:spcPts val="600"/>
              </a:spcBef>
              <a:spcAft>
                <a:spcPts val="0"/>
              </a:spcAft>
              <a:buSzPts val="2000"/>
              <a:buChar char="●"/>
              <a:defRPr/>
            </a:lvl4pPr>
            <a:lvl5pPr marL="2286000" lvl="4" indent="-355600" rtl="0">
              <a:spcBef>
                <a:spcPts val="600"/>
              </a:spcBef>
              <a:spcAft>
                <a:spcPts val="0"/>
              </a:spcAft>
              <a:buSzPts val="2000"/>
              <a:buChar char="○"/>
              <a:defRPr/>
            </a:lvl5pPr>
            <a:lvl6pPr marL="2743200" lvl="5" indent="-355600" rtl="0">
              <a:spcBef>
                <a:spcPts val="600"/>
              </a:spcBef>
              <a:spcAft>
                <a:spcPts val="0"/>
              </a:spcAft>
              <a:buSzPts val="2000"/>
              <a:buChar char="■"/>
              <a:defRPr/>
            </a:lvl6pPr>
            <a:lvl7pPr marL="3200400" lvl="6" indent="-355600" rtl="0">
              <a:spcBef>
                <a:spcPts val="600"/>
              </a:spcBef>
              <a:spcAft>
                <a:spcPts val="0"/>
              </a:spcAft>
              <a:buSzPts val="2000"/>
              <a:buChar char="●"/>
              <a:defRPr/>
            </a:lvl7pPr>
            <a:lvl8pPr marL="3657600" lvl="7" indent="-355600" rtl="0">
              <a:spcBef>
                <a:spcPts val="600"/>
              </a:spcBef>
              <a:spcAft>
                <a:spcPts val="0"/>
              </a:spcAft>
              <a:buSzPts val="2000"/>
              <a:buChar char="○"/>
              <a:defRPr/>
            </a:lvl8pPr>
            <a:lvl9pPr marL="4114800" lvl="8" indent="-355600" rtl="0">
              <a:spcBef>
                <a:spcPts val="600"/>
              </a:spcBef>
              <a:spcAft>
                <a:spcPts val="600"/>
              </a:spcAft>
              <a:buSzPts val="2000"/>
              <a:buChar char="■"/>
              <a:defRPr/>
            </a:lvl9pPr>
          </a:lstStyle>
          <a:p>
            <a:endParaRPr/>
          </a:p>
        </p:txBody>
      </p:sp>
      <p:sp>
        <p:nvSpPr>
          <p:cNvPr id="25" name="Google Shape;25;p5"/>
          <p:cNvSpPr txBox="1">
            <a:spLocks noGrp="1"/>
          </p:cNvSpPr>
          <p:nvPr>
            <p:ph type="sldNum" idx="12"/>
          </p:nvPr>
        </p:nvSpPr>
        <p:spPr>
          <a:xfrm>
            <a:off x="8458194" y="0"/>
            <a:ext cx="685800" cy="685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9225671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 1 column + Image">
  <p:cSld name="Title + 1 column + Image">
    <p:spTree>
      <p:nvGrpSpPr>
        <p:cNvPr id="1" name="Shape 26"/>
        <p:cNvGrpSpPr/>
        <p:nvPr/>
      </p:nvGrpSpPr>
      <p:grpSpPr>
        <a:xfrm>
          <a:off x="0" y="0"/>
          <a:ext cx="0" cy="0"/>
          <a:chOff x="0" y="0"/>
          <a:chExt cx="0" cy="0"/>
        </a:xfrm>
      </p:grpSpPr>
      <p:sp>
        <p:nvSpPr>
          <p:cNvPr id="27" name="Google Shape;27;p6"/>
          <p:cNvSpPr/>
          <p:nvPr/>
        </p:nvSpPr>
        <p:spPr>
          <a:xfrm>
            <a:off x="4572000" y="0"/>
            <a:ext cx="4572000" cy="5143500"/>
          </a:xfrm>
          <a:prstGeom prst="rect">
            <a:avLst/>
          </a:prstGeom>
          <a:gradFill>
            <a:gsLst>
              <a:gs pos="0">
                <a:schemeClr val="accent1"/>
              </a:gs>
              <a:gs pos="50000">
                <a:schemeClr val="accent1"/>
              </a:gs>
              <a:gs pos="100000">
                <a:schemeClr val="accent3"/>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6"/>
          <p:cNvSpPr/>
          <p:nvPr/>
        </p:nvSpPr>
        <p:spPr>
          <a:xfrm>
            <a:off x="688925" y="688925"/>
            <a:ext cx="7775100" cy="3766750"/>
          </a:xfrm>
          <a:custGeom>
            <a:avLst/>
            <a:gdLst/>
            <a:ahLst/>
            <a:cxnLst/>
            <a:rect l="l" t="t" r="r" b="b"/>
            <a:pathLst>
              <a:path w="311004" h="150670" extrusionOk="0">
                <a:moveTo>
                  <a:pt x="0" y="8232"/>
                </a:moveTo>
                <a:lnTo>
                  <a:pt x="0" y="0"/>
                </a:lnTo>
                <a:lnTo>
                  <a:pt x="311004" y="0"/>
                </a:lnTo>
                <a:lnTo>
                  <a:pt x="311004" y="150670"/>
                </a:lnTo>
                <a:lnTo>
                  <a:pt x="0" y="150670"/>
                </a:lnTo>
                <a:lnTo>
                  <a:pt x="0" y="47599"/>
                </a:lnTo>
              </a:path>
            </a:pathLst>
          </a:custGeom>
          <a:noFill/>
          <a:ln w="9525" cap="flat" cmpd="sng">
            <a:solidFill>
              <a:schemeClr val="dk2"/>
            </a:solidFill>
            <a:prstDash val="solid"/>
            <a:round/>
            <a:headEnd type="none" w="med" len="med"/>
            <a:tailEnd type="none" w="med" len="med"/>
          </a:ln>
        </p:spPr>
      </p:sp>
      <p:sp>
        <p:nvSpPr>
          <p:cNvPr id="29" name="Google Shape;29;p6"/>
          <p:cNvSpPr txBox="1">
            <a:spLocks noGrp="1"/>
          </p:cNvSpPr>
          <p:nvPr>
            <p:ph type="title"/>
          </p:nvPr>
        </p:nvSpPr>
        <p:spPr>
          <a:xfrm>
            <a:off x="545800" y="894725"/>
            <a:ext cx="3704100" cy="993000"/>
          </a:xfrm>
          <a:prstGeom prst="rect">
            <a:avLst/>
          </a:prstGeom>
        </p:spPr>
        <p:txBody>
          <a:bodyPr spcFirstLastPara="1" wrap="square" lIns="0" tIns="0" rIns="0" bIns="0" anchor="ctr" anchorCtr="0">
            <a:noAutofit/>
          </a:bodyPr>
          <a:lstStyle>
            <a:lvl1pPr lvl="0" rtl="0">
              <a:spcBef>
                <a:spcPts val="0"/>
              </a:spcBef>
              <a:spcAft>
                <a:spcPts val="0"/>
              </a:spcAft>
              <a:buSzPts val="2800"/>
              <a:buNone/>
              <a:defRPr sz="2800"/>
            </a:lvl1pPr>
            <a:lvl2pPr lvl="1" rtl="0">
              <a:spcBef>
                <a:spcPts val="0"/>
              </a:spcBef>
              <a:spcAft>
                <a:spcPts val="0"/>
              </a:spcAft>
              <a:buSzPts val="2800"/>
              <a:buNone/>
              <a:defRPr sz="2800"/>
            </a:lvl2pPr>
            <a:lvl3pPr lvl="2" rtl="0">
              <a:spcBef>
                <a:spcPts val="0"/>
              </a:spcBef>
              <a:spcAft>
                <a:spcPts val="0"/>
              </a:spcAft>
              <a:buSzPts val="2800"/>
              <a:buNone/>
              <a:defRPr sz="2800"/>
            </a:lvl3pPr>
            <a:lvl4pPr lvl="3" rtl="0">
              <a:spcBef>
                <a:spcPts val="0"/>
              </a:spcBef>
              <a:spcAft>
                <a:spcPts val="0"/>
              </a:spcAft>
              <a:buSzPts val="2800"/>
              <a:buNone/>
              <a:defRPr sz="2800"/>
            </a:lvl4pPr>
            <a:lvl5pPr lvl="4" rtl="0">
              <a:spcBef>
                <a:spcPts val="0"/>
              </a:spcBef>
              <a:spcAft>
                <a:spcPts val="0"/>
              </a:spcAft>
              <a:buSzPts val="2800"/>
              <a:buNone/>
              <a:defRPr sz="2800"/>
            </a:lvl5pPr>
            <a:lvl6pPr lvl="5" rtl="0">
              <a:spcBef>
                <a:spcPts val="0"/>
              </a:spcBef>
              <a:spcAft>
                <a:spcPts val="0"/>
              </a:spcAft>
              <a:buSzPts val="2800"/>
              <a:buNone/>
              <a:defRPr sz="2800"/>
            </a:lvl6pPr>
            <a:lvl7pPr lvl="6" rtl="0">
              <a:spcBef>
                <a:spcPts val="0"/>
              </a:spcBef>
              <a:spcAft>
                <a:spcPts val="0"/>
              </a:spcAft>
              <a:buSzPts val="2800"/>
              <a:buNone/>
              <a:defRPr sz="2800"/>
            </a:lvl7pPr>
            <a:lvl8pPr lvl="7" rtl="0">
              <a:spcBef>
                <a:spcPts val="0"/>
              </a:spcBef>
              <a:spcAft>
                <a:spcPts val="0"/>
              </a:spcAft>
              <a:buSzPts val="2800"/>
              <a:buNone/>
              <a:defRPr sz="2800"/>
            </a:lvl8pPr>
            <a:lvl9pPr lvl="8" rtl="0">
              <a:spcBef>
                <a:spcPts val="0"/>
              </a:spcBef>
              <a:spcAft>
                <a:spcPts val="0"/>
              </a:spcAft>
              <a:buSzPts val="2800"/>
              <a:buNone/>
              <a:defRPr sz="2800"/>
            </a:lvl9pPr>
          </a:lstStyle>
          <a:p>
            <a:endParaRPr/>
          </a:p>
        </p:txBody>
      </p:sp>
      <p:sp>
        <p:nvSpPr>
          <p:cNvPr id="30" name="Google Shape;30;p6"/>
          <p:cNvSpPr txBox="1">
            <a:spLocks noGrp="1"/>
          </p:cNvSpPr>
          <p:nvPr>
            <p:ph type="body" idx="1"/>
          </p:nvPr>
        </p:nvSpPr>
        <p:spPr>
          <a:xfrm>
            <a:off x="1046825" y="2004175"/>
            <a:ext cx="3203100" cy="2169600"/>
          </a:xfrm>
          <a:prstGeom prst="rect">
            <a:avLst/>
          </a:prstGeom>
        </p:spPr>
        <p:txBody>
          <a:bodyPr spcFirstLastPara="1" wrap="square" lIns="0" tIns="0" rIns="0" bIns="0" anchor="t" anchorCtr="0">
            <a:noAutofit/>
          </a:bodyPr>
          <a:lstStyle>
            <a:lvl1pPr marL="457200" lvl="0" indent="-355600" rtl="0">
              <a:spcBef>
                <a:spcPts val="0"/>
              </a:spcBef>
              <a:spcAft>
                <a:spcPts val="0"/>
              </a:spcAft>
              <a:buSzPts val="2000"/>
              <a:buChar char="▸"/>
              <a:defRPr/>
            </a:lvl1pPr>
            <a:lvl2pPr marL="914400" lvl="1" indent="-355600" rtl="0">
              <a:spcBef>
                <a:spcPts val="600"/>
              </a:spcBef>
              <a:spcAft>
                <a:spcPts val="0"/>
              </a:spcAft>
              <a:buSzPts val="2000"/>
              <a:buChar char="╺"/>
              <a:defRPr/>
            </a:lvl2pPr>
            <a:lvl3pPr marL="1371600" lvl="2" indent="-355600" rtl="0">
              <a:spcBef>
                <a:spcPts val="600"/>
              </a:spcBef>
              <a:spcAft>
                <a:spcPts val="0"/>
              </a:spcAft>
              <a:buSzPts val="2000"/>
              <a:buChar char="■"/>
              <a:defRPr/>
            </a:lvl3pPr>
            <a:lvl4pPr marL="1828800" lvl="3" indent="-355600" rtl="0">
              <a:spcBef>
                <a:spcPts val="600"/>
              </a:spcBef>
              <a:spcAft>
                <a:spcPts val="0"/>
              </a:spcAft>
              <a:buSzPts val="2000"/>
              <a:buChar char="●"/>
              <a:defRPr/>
            </a:lvl4pPr>
            <a:lvl5pPr marL="2286000" lvl="4" indent="-355600" rtl="0">
              <a:spcBef>
                <a:spcPts val="600"/>
              </a:spcBef>
              <a:spcAft>
                <a:spcPts val="0"/>
              </a:spcAft>
              <a:buSzPts val="2000"/>
              <a:buChar char="○"/>
              <a:defRPr/>
            </a:lvl5pPr>
            <a:lvl6pPr marL="2743200" lvl="5" indent="-355600" rtl="0">
              <a:spcBef>
                <a:spcPts val="600"/>
              </a:spcBef>
              <a:spcAft>
                <a:spcPts val="0"/>
              </a:spcAft>
              <a:buSzPts val="2000"/>
              <a:buChar char="■"/>
              <a:defRPr/>
            </a:lvl6pPr>
            <a:lvl7pPr marL="3200400" lvl="6" indent="-355600" rtl="0">
              <a:spcBef>
                <a:spcPts val="600"/>
              </a:spcBef>
              <a:spcAft>
                <a:spcPts val="0"/>
              </a:spcAft>
              <a:buSzPts val="2000"/>
              <a:buChar char="●"/>
              <a:defRPr/>
            </a:lvl7pPr>
            <a:lvl8pPr marL="3657600" lvl="7" indent="-355600" rtl="0">
              <a:spcBef>
                <a:spcPts val="600"/>
              </a:spcBef>
              <a:spcAft>
                <a:spcPts val="0"/>
              </a:spcAft>
              <a:buSzPts val="2000"/>
              <a:buChar char="○"/>
              <a:defRPr/>
            </a:lvl8pPr>
            <a:lvl9pPr marL="4114800" lvl="8" indent="-355600" rtl="0">
              <a:spcBef>
                <a:spcPts val="600"/>
              </a:spcBef>
              <a:spcAft>
                <a:spcPts val="600"/>
              </a:spcAft>
              <a:buSzPts val="2000"/>
              <a:buChar char="■"/>
              <a:defRPr/>
            </a:lvl9pPr>
          </a:lstStyle>
          <a:p>
            <a:endParaRPr/>
          </a:p>
        </p:txBody>
      </p:sp>
      <p:sp>
        <p:nvSpPr>
          <p:cNvPr id="31" name="Google Shape;31;p6"/>
          <p:cNvSpPr txBox="1">
            <a:spLocks noGrp="1"/>
          </p:cNvSpPr>
          <p:nvPr>
            <p:ph type="sldNum" idx="12"/>
          </p:nvPr>
        </p:nvSpPr>
        <p:spPr>
          <a:xfrm>
            <a:off x="8458194" y="0"/>
            <a:ext cx="685800" cy="685800"/>
          </a:xfrm>
          <a:prstGeom prst="rect">
            <a:avLst/>
          </a:prstGeom>
        </p:spPr>
        <p:txBody>
          <a:bodyPr spcFirstLastPara="1" wrap="square" lIns="0" tIns="0" rIns="0" bIns="0"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ct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2739212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32"/>
        <p:cNvGrpSpPr/>
        <p:nvPr/>
      </p:nvGrpSpPr>
      <p:grpSpPr>
        <a:xfrm>
          <a:off x="0" y="0"/>
          <a:ext cx="0" cy="0"/>
          <a:chOff x="0" y="0"/>
          <a:chExt cx="0" cy="0"/>
        </a:xfrm>
      </p:grpSpPr>
      <p:sp>
        <p:nvSpPr>
          <p:cNvPr id="33" name="Google Shape;33;p7"/>
          <p:cNvSpPr/>
          <p:nvPr/>
        </p:nvSpPr>
        <p:spPr>
          <a:xfrm>
            <a:off x="688925" y="688925"/>
            <a:ext cx="7775100" cy="3766750"/>
          </a:xfrm>
          <a:custGeom>
            <a:avLst/>
            <a:gdLst/>
            <a:ahLst/>
            <a:cxnLst/>
            <a:rect l="l" t="t" r="r" b="b"/>
            <a:pathLst>
              <a:path w="311004" h="150670" extrusionOk="0">
                <a:moveTo>
                  <a:pt x="0" y="8232"/>
                </a:moveTo>
                <a:lnTo>
                  <a:pt x="0" y="0"/>
                </a:lnTo>
                <a:lnTo>
                  <a:pt x="311004" y="0"/>
                </a:lnTo>
                <a:lnTo>
                  <a:pt x="311004" y="150670"/>
                </a:lnTo>
                <a:lnTo>
                  <a:pt x="0" y="150670"/>
                </a:lnTo>
                <a:lnTo>
                  <a:pt x="0" y="32926"/>
                </a:lnTo>
              </a:path>
            </a:pathLst>
          </a:custGeom>
          <a:noFill/>
          <a:ln w="9525" cap="flat" cmpd="sng">
            <a:solidFill>
              <a:schemeClr val="dk2"/>
            </a:solidFill>
            <a:prstDash val="solid"/>
            <a:round/>
            <a:headEnd type="none" w="med" len="med"/>
            <a:tailEnd type="none" w="med" len="med"/>
          </a:ln>
        </p:spPr>
      </p:sp>
      <p:sp>
        <p:nvSpPr>
          <p:cNvPr id="34" name="Google Shape;34;p7"/>
          <p:cNvSpPr txBox="1">
            <a:spLocks noGrp="1"/>
          </p:cNvSpPr>
          <p:nvPr>
            <p:ph type="title"/>
          </p:nvPr>
        </p:nvSpPr>
        <p:spPr>
          <a:xfrm>
            <a:off x="545800" y="885775"/>
            <a:ext cx="7772400" cy="626400"/>
          </a:xfrm>
          <a:prstGeom prst="rect">
            <a:avLst/>
          </a:prstGeom>
        </p:spPr>
        <p:txBody>
          <a:bodyPr spcFirstLastPara="1" wrap="square" lIns="0" tIns="0" rIns="0" bIns="0" anchor="ctr"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35" name="Google Shape;35;p7"/>
          <p:cNvSpPr txBox="1">
            <a:spLocks noGrp="1"/>
          </p:cNvSpPr>
          <p:nvPr>
            <p:ph type="body" idx="1"/>
          </p:nvPr>
        </p:nvSpPr>
        <p:spPr>
          <a:xfrm>
            <a:off x="1046825" y="1636475"/>
            <a:ext cx="2575200" cy="2609100"/>
          </a:xfrm>
          <a:prstGeom prst="rect">
            <a:avLst/>
          </a:prstGeom>
        </p:spPr>
        <p:txBody>
          <a:bodyPr spcFirstLastPara="1" wrap="square" lIns="0" tIns="0" rIns="0" bIns="0" anchor="t" anchorCtr="0">
            <a:noAutofit/>
          </a:bodyPr>
          <a:lstStyle>
            <a:lvl1pPr marL="457200" lvl="0" indent="-342900" rtl="0">
              <a:spcBef>
                <a:spcPts val="0"/>
              </a:spcBef>
              <a:spcAft>
                <a:spcPts val="0"/>
              </a:spcAft>
              <a:buSzPts val="1800"/>
              <a:buChar char="▸"/>
              <a:defRPr sz="1800"/>
            </a:lvl1pPr>
            <a:lvl2pPr marL="914400" lvl="1" indent="-342900" rtl="0">
              <a:spcBef>
                <a:spcPts val="600"/>
              </a:spcBef>
              <a:spcAft>
                <a:spcPts val="0"/>
              </a:spcAft>
              <a:buSzPts val="1800"/>
              <a:buChar char="╺"/>
              <a:defRPr sz="1800"/>
            </a:lvl2pPr>
            <a:lvl3pPr marL="1371600" lvl="2" indent="-342900" rtl="0">
              <a:spcBef>
                <a:spcPts val="600"/>
              </a:spcBef>
              <a:spcAft>
                <a:spcPts val="0"/>
              </a:spcAft>
              <a:buSzPts val="1800"/>
              <a:buChar char="■"/>
              <a:defRPr sz="1800"/>
            </a:lvl3pPr>
            <a:lvl4pPr marL="1828800" lvl="3" indent="-342900" rtl="0">
              <a:spcBef>
                <a:spcPts val="600"/>
              </a:spcBef>
              <a:spcAft>
                <a:spcPts val="0"/>
              </a:spcAft>
              <a:buSzPts val="1800"/>
              <a:buChar char="●"/>
              <a:defRPr sz="1800"/>
            </a:lvl4pPr>
            <a:lvl5pPr marL="2286000" lvl="4" indent="-342900" rtl="0">
              <a:spcBef>
                <a:spcPts val="600"/>
              </a:spcBef>
              <a:spcAft>
                <a:spcPts val="0"/>
              </a:spcAft>
              <a:buSzPts val="1800"/>
              <a:buChar char="○"/>
              <a:defRPr sz="1800"/>
            </a:lvl5pPr>
            <a:lvl6pPr marL="2743200" lvl="5" indent="-342900" rtl="0">
              <a:spcBef>
                <a:spcPts val="600"/>
              </a:spcBef>
              <a:spcAft>
                <a:spcPts val="0"/>
              </a:spcAft>
              <a:buSzPts val="1800"/>
              <a:buChar char="■"/>
              <a:defRPr sz="1800"/>
            </a:lvl6pPr>
            <a:lvl7pPr marL="3200400" lvl="6" indent="-342900" rtl="0">
              <a:spcBef>
                <a:spcPts val="600"/>
              </a:spcBef>
              <a:spcAft>
                <a:spcPts val="0"/>
              </a:spcAft>
              <a:buSzPts val="1800"/>
              <a:buChar char="●"/>
              <a:defRPr sz="1800"/>
            </a:lvl7pPr>
            <a:lvl8pPr marL="3657600" lvl="7" indent="-342900" rtl="0">
              <a:spcBef>
                <a:spcPts val="600"/>
              </a:spcBef>
              <a:spcAft>
                <a:spcPts val="0"/>
              </a:spcAft>
              <a:buSzPts val="1800"/>
              <a:buChar char="○"/>
              <a:defRPr sz="1800"/>
            </a:lvl8pPr>
            <a:lvl9pPr marL="4114800" lvl="8" indent="-342900" rtl="0">
              <a:spcBef>
                <a:spcPts val="600"/>
              </a:spcBef>
              <a:spcAft>
                <a:spcPts val="600"/>
              </a:spcAft>
              <a:buSzPts val="1800"/>
              <a:buChar char="■"/>
              <a:defRPr sz="1800"/>
            </a:lvl9pPr>
          </a:lstStyle>
          <a:p>
            <a:endParaRPr/>
          </a:p>
        </p:txBody>
      </p:sp>
      <p:sp>
        <p:nvSpPr>
          <p:cNvPr id="36" name="Google Shape;36;p7"/>
          <p:cNvSpPr txBox="1">
            <a:spLocks noGrp="1"/>
          </p:cNvSpPr>
          <p:nvPr>
            <p:ph type="body" idx="2"/>
          </p:nvPr>
        </p:nvSpPr>
        <p:spPr>
          <a:xfrm>
            <a:off x="3884518" y="1636475"/>
            <a:ext cx="2575200" cy="2609100"/>
          </a:xfrm>
          <a:prstGeom prst="rect">
            <a:avLst/>
          </a:prstGeom>
        </p:spPr>
        <p:txBody>
          <a:bodyPr spcFirstLastPara="1" wrap="square" lIns="0" tIns="0" rIns="0" bIns="0" anchor="t" anchorCtr="0">
            <a:noAutofit/>
          </a:bodyPr>
          <a:lstStyle>
            <a:lvl1pPr marL="457200" lvl="0" indent="-342900" rtl="0">
              <a:spcBef>
                <a:spcPts val="0"/>
              </a:spcBef>
              <a:spcAft>
                <a:spcPts val="0"/>
              </a:spcAft>
              <a:buSzPts val="1800"/>
              <a:buChar char="▸"/>
              <a:defRPr sz="1800"/>
            </a:lvl1pPr>
            <a:lvl2pPr marL="914400" lvl="1" indent="-342900" rtl="0">
              <a:spcBef>
                <a:spcPts val="600"/>
              </a:spcBef>
              <a:spcAft>
                <a:spcPts val="0"/>
              </a:spcAft>
              <a:buSzPts val="1800"/>
              <a:buChar char="╺"/>
              <a:defRPr sz="1800"/>
            </a:lvl2pPr>
            <a:lvl3pPr marL="1371600" lvl="2" indent="-342900" rtl="0">
              <a:spcBef>
                <a:spcPts val="600"/>
              </a:spcBef>
              <a:spcAft>
                <a:spcPts val="0"/>
              </a:spcAft>
              <a:buSzPts val="1800"/>
              <a:buChar char="■"/>
              <a:defRPr sz="1800"/>
            </a:lvl3pPr>
            <a:lvl4pPr marL="1828800" lvl="3" indent="-342900" rtl="0">
              <a:spcBef>
                <a:spcPts val="600"/>
              </a:spcBef>
              <a:spcAft>
                <a:spcPts val="0"/>
              </a:spcAft>
              <a:buSzPts val="1800"/>
              <a:buChar char="●"/>
              <a:defRPr sz="1800"/>
            </a:lvl4pPr>
            <a:lvl5pPr marL="2286000" lvl="4" indent="-342900" rtl="0">
              <a:spcBef>
                <a:spcPts val="600"/>
              </a:spcBef>
              <a:spcAft>
                <a:spcPts val="0"/>
              </a:spcAft>
              <a:buSzPts val="1800"/>
              <a:buChar char="○"/>
              <a:defRPr sz="1800"/>
            </a:lvl5pPr>
            <a:lvl6pPr marL="2743200" lvl="5" indent="-342900" rtl="0">
              <a:spcBef>
                <a:spcPts val="600"/>
              </a:spcBef>
              <a:spcAft>
                <a:spcPts val="0"/>
              </a:spcAft>
              <a:buSzPts val="1800"/>
              <a:buChar char="■"/>
              <a:defRPr sz="1800"/>
            </a:lvl6pPr>
            <a:lvl7pPr marL="3200400" lvl="6" indent="-342900" rtl="0">
              <a:spcBef>
                <a:spcPts val="600"/>
              </a:spcBef>
              <a:spcAft>
                <a:spcPts val="0"/>
              </a:spcAft>
              <a:buSzPts val="1800"/>
              <a:buChar char="●"/>
              <a:defRPr sz="1800"/>
            </a:lvl7pPr>
            <a:lvl8pPr marL="3657600" lvl="7" indent="-342900" rtl="0">
              <a:spcBef>
                <a:spcPts val="600"/>
              </a:spcBef>
              <a:spcAft>
                <a:spcPts val="0"/>
              </a:spcAft>
              <a:buSzPts val="1800"/>
              <a:buChar char="○"/>
              <a:defRPr sz="1800"/>
            </a:lvl8pPr>
            <a:lvl9pPr marL="4114800" lvl="8" indent="-342900" rtl="0">
              <a:spcBef>
                <a:spcPts val="600"/>
              </a:spcBef>
              <a:spcAft>
                <a:spcPts val="600"/>
              </a:spcAft>
              <a:buSzPts val="1800"/>
              <a:buChar char="■"/>
              <a:defRPr sz="1800"/>
            </a:lvl9pPr>
          </a:lstStyle>
          <a:p>
            <a:endParaRPr/>
          </a:p>
        </p:txBody>
      </p:sp>
      <p:sp>
        <p:nvSpPr>
          <p:cNvPr id="37" name="Google Shape;37;p7"/>
          <p:cNvSpPr txBox="1">
            <a:spLocks noGrp="1"/>
          </p:cNvSpPr>
          <p:nvPr>
            <p:ph type="sldNum" idx="12"/>
          </p:nvPr>
        </p:nvSpPr>
        <p:spPr>
          <a:xfrm>
            <a:off x="8458194" y="0"/>
            <a:ext cx="685800" cy="685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9155911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38"/>
        <p:cNvGrpSpPr/>
        <p:nvPr/>
      </p:nvGrpSpPr>
      <p:grpSpPr>
        <a:xfrm>
          <a:off x="0" y="0"/>
          <a:ext cx="0" cy="0"/>
          <a:chOff x="0" y="0"/>
          <a:chExt cx="0" cy="0"/>
        </a:xfrm>
      </p:grpSpPr>
      <p:sp>
        <p:nvSpPr>
          <p:cNvPr id="39" name="Google Shape;39;p8"/>
          <p:cNvSpPr/>
          <p:nvPr/>
        </p:nvSpPr>
        <p:spPr>
          <a:xfrm>
            <a:off x="688925" y="688925"/>
            <a:ext cx="7775100" cy="3766750"/>
          </a:xfrm>
          <a:custGeom>
            <a:avLst/>
            <a:gdLst/>
            <a:ahLst/>
            <a:cxnLst/>
            <a:rect l="l" t="t" r="r" b="b"/>
            <a:pathLst>
              <a:path w="311004" h="150670" extrusionOk="0">
                <a:moveTo>
                  <a:pt x="0" y="8232"/>
                </a:moveTo>
                <a:lnTo>
                  <a:pt x="0" y="0"/>
                </a:lnTo>
                <a:lnTo>
                  <a:pt x="311004" y="0"/>
                </a:lnTo>
                <a:lnTo>
                  <a:pt x="311004" y="150670"/>
                </a:lnTo>
                <a:lnTo>
                  <a:pt x="0" y="150670"/>
                </a:lnTo>
                <a:lnTo>
                  <a:pt x="0" y="32926"/>
                </a:lnTo>
              </a:path>
            </a:pathLst>
          </a:custGeom>
          <a:noFill/>
          <a:ln w="9525" cap="flat" cmpd="sng">
            <a:solidFill>
              <a:schemeClr val="dk2"/>
            </a:solidFill>
            <a:prstDash val="solid"/>
            <a:round/>
            <a:headEnd type="none" w="med" len="med"/>
            <a:tailEnd type="none" w="med" len="med"/>
          </a:ln>
        </p:spPr>
      </p:sp>
      <p:sp>
        <p:nvSpPr>
          <p:cNvPr id="40" name="Google Shape;40;p8"/>
          <p:cNvSpPr txBox="1">
            <a:spLocks noGrp="1"/>
          </p:cNvSpPr>
          <p:nvPr>
            <p:ph type="title"/>
          </p:nvPr>
        </p:nvSpPr>
        <p:spPr>
          <a:xfrm>
            <a:off x="545800" y="885775"/>
            <a:ext cx="7772400" cy="626400"/>
          </a:xfrm>
          <a:prstGeom prst="rect">
            <a:avLst/>
          </a:prstGeom>
        </p:spPr>
        <p:txBody>
          <a:bodyPr spcFirstLastPara="1" wrap="square" lIns="0" tIns="0" rIns="0" bIns="0" anchor="ctr"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41" name="Google Shape;41;p8"/>
          <p:cNvSpPr txBox="1">
            <a:spLocks noGrp="1"/>
          </p:cNvSpPr>
          <p:nvPr>
            <p:ph type="body" idx="1"/>
          </p:nvPr>
        </p:nvSpPr>
        <p:spPr>
          <a:xfrm>
            <a:off x="1046825" y="1636475"/>
            <a:ext cx="2176800" cy="2564400"/>
          </a:xfrm>
          <a:prstGeom prst="rect">
            <a:avLst/>
          </a:prstGeom>
        </p:spPr>
        <p:txBody>
          <a:bodyPr spcFirstLastPara="1" wrap="square" lIns="0" tIns="0" rIns="0" bIns="0" anchor="t" anchorCtr="0">
            <a:noAutofit/>
          </a:bodyPr>
          <a:lstStyle>
            <a:lvl1pPr marL="457200" lvl="0" indent="-330200" rtl="0">
              <a:spcBef>
                <a:spcPts val="0"/>
              </a:spcBef>
              <a:spcAft>
                <a:spcPts val="0"/>
              </a:spcAft>
              <a:buSzPts val="1600"/>
              <a:buChar char="▸"/>
              <a:defRPr sz="1600"/>
            </a:lvl1pPr>
            <a:lvl2pPr marL="914400" lvl="1" indent="-330200" rtl="0">
              <a:spcBef>
                <a:spcPts val="600"/>
              </a:spcBef>
              <a:spcAft>
                <a:spcPts val="0"/>
              </a:spcAft>
              <a:buSzPts val="1600"/>
              <a:buChar char="╺"/>
              <a:defRPr sz="1600"/>
            </a:lvl2pPr>
            <a:lvl3pPr marL="1371600" lvl="2" indent="-330200" rtl="0">
              <a:spcBef>
                <a:spcPts val="600"/>
              </a:spcBef>
              <a:spcAft>
                <a:spcPts val="0"/>
              </a:spcAft>
              <a:buSzPts val="1600"/>
              <a:buChar char="■"/>
              <a:defRPr sz="1600"/>
            </a:lvl3pPr>
            <a:lvl4pPr marL="1828800" lvl="3" indent="-330200" rtl="0">
              <a:spcBef>
                <a:spcPts val="600"/>
              </a:spcBef>
              <a:spcAft>
                <a:spcPts val="0"/>
              </a:spcAft>
              <a:buSzPts val="1600"/>
              <a:buChar char="●"/>
              <a:defRPr sz="1600"/>
            </a:lvl4pPr>
            <a:lvl5pPr marL="2286000" lvl="4" indent="-330200" rtl="0">
              <a:spcBef>
                <a:spcPts val="600"/>
              </a:spcBef>
              <a:spcAft>
                <a:spcPts val="0"/>
              </a:spcAft>
              <a:buSzPts val="1600"/>
              <a:buChar char="○"/>
              <a:defRPr sz="1600"/>
            </a:lvl5pPr>
            <a:lvl6pPr marL="2743200" lvl="5" indent="-330200" rtl="0">
              <a:spcBef>
                <a:spcPts val="600"/>
              </a:spcBef>
              <a:spcAft>
                <a:spcPts val="0"/>
              </a:spcAft>
              <a:buSzPts val="1600"/>
              <a:buChar char="■"/>
              <a:defRPr sz="1600"/>
            </a:lvl6pPr>
            <a:lvl7pPr marL="3200400" lvl="6" indent="-330200" rtl="0">
              <a:spcBef>
                <a:spcPts val="600"/>
              </a:spcBef>
              <a:spcAft>
                <a:spcPts val="0"/>
              </a:spcAft>
              <a:buSzPts val="1600"/>
              <a:buChar char="●"/>
              <a:defRPr sz="1600"/>
            </a:lvl7pPr>
            <a:lvl8pPr marL="3657600" lvl="7" indent="-330200" rtl="0">
              <a:spcBef>
                <a:spcPts val="600"/>
              </a:spcBef>
              <a:spcAft>
                <a:spcPts val="0"/>
              </a:spcAft>
              <a:buSzPts val="1600"/>
              <a:buChar char="○"/>
              <a:defRPr sz="1600"/>
            </a:lvl8pPr>
            <a:lvl9pPr marL="4114800" lvl="8" indent="-330200" rtl="0">
              <a:spcBef>
                <a:spcPts val="600"/>
              </a:spcBef>
              <a:spcAft>
                <a:spcPts val="600"/>
              </a:spcAft>
              <a:buSzPts val="1600"/>
              <a:buChar char="■"/>
              <a:defRPr sz="1600"/>
            </a:lvl9pPr>
          </a:lstStyle>
          <a:p>
            <a:endParaRPr/>
          </a:p>
        </p:txBody>
      </p:sp>
      <p:sp>
        <p:nvSpPr>
          <p:cNvPr id="42" name="Google Shape;42;p8"/>
          <p:cNvSpPr txBox="1">
            <a:spLocks noGrp="1"/>
          </p:cNvSpPr>
          <p:nvPr>
            <p:ph type="body" idx="2"/>
          </p:nvPr>
        </p:nvSpPr>
        <p:spPr>
          <a:xfrm>
            <a:off x="3451503" y="1636475"/>
            <a:ext cx="2176800" cy="2564400"/>
          </a:xfrm>
          <a:prstGeom prst="rect">
            <a:avLst/>
          </a:prstGeom>
        </p:spPr>
        <p:txBody>
          <a:bodyPr spcFirstLastPara="1" wrap="square" lIns="0" tIns="0" rIns="0" bIns="0" anchor="t" anchorCtr="0">
            <a:noAutofit/>
          </a:bodyPr>
          <a:lstStyle>
            <a:lvl1pPr marL="457200" lvl="0" indent="-330200" rtl="0">
              <a:spcBef>
                <a:spcPts val="0"/>
              </a:spcBef>
              <a:spcAft>
                <a:spcPts val="0"/>
              </a:spcAft>
              <a:buSzPts val="1600"/>
              <a:buChar char="▸"/>
              <a:defRPr sz="1600"/>
            </a:lvl1pPr>
            <a:lvl2pPr marL="914400" lvl="1" indent="-330200" rtl="0">
              <a:spcBef>
                <a:spcPts val="600"/>
              </a:spcBef>
              <a:spcAft>
                <a:spcPts val="0"/>
              </a:spcAft>
              <a:buSzPts val="1600"/>
              <a:buChar char="╺"/>
              <a:defRPr sz="1600"/>
            </a:lvl2pPr>
            <a:lvl3pPr marL="1371600" lvl="2" indent="-330200" rtl="0">
              <a:spcBef>
                <a:spcPts val="600"/>
              </a:spcBef>
              <a:spcAft>
                <a:spcPts val="0"/>
              </a:spcAft>
              <a:buSzPts val="1600"/>
              <a:buChar char="■"/>
              <a:defRPr sz="1600"/>
            </a:lvl3pPr>
            <a:lvl4pPr marL="1828800" lvl="3" indent="-330200" rtl="0">
              <a:spcBef>
                <a:spcPts val="600"/>
              </a:spcBef>
              <a:spcAft>
                <a:spcPts val="0"/>
              </a:spcAft>
              <a:buSzPts val="1600"/>
              <a:buChar char="●"/>
              <a:defRPr sz="1600"/>
            </a:lvl4pPr>
            <a:lvl5pPr marL="2286000" lvl="4" indent="-330200" rtl="0">
              <a:spcBef>
                <a:spcPts val="600"/>
              </a:spcBef>
              <a:spcAft>
                <a:spcPts val="0"/>
              </a:spcAft>
              <a:buSzPts val="1600"/>
              <a:buChar char="○"/>
              <a:defRPr sz="1600"/>
            </a:lvl5pPr>
            <a:lvl6pPr marL="2743200" lvl="5" indent="-330200" rtl="0">
              <a:spcBef>
                <a:spcPts val="600"/>
              </a:spcBef>
              <a:spcAft>
                <a:spcPts val="0"/>
              </a:spcAft>
              <a:buSzPts val="1600"/>
              <a:buChar char="■"/>
              <a:defRPr sz="1600"/>
            </a:lvl6pPr>
            <a:lvl7pPr marL="3200400" lvl="6" indent="-330200" rtl="0">
              <a:spcBef>
                <a:spcPts val="600"/>
              </a:spcBef>
              <a:spcAft>
                <a:spcPts val="0"/>
              </a:spcAft>
              <a:buSzPts val="1600"/>
              <a:buChar char="●"/>
              <a:defRPr sz="1600"/>
            </a:lvl7pPr>
            <a:lvl8pPr marL="3657600" lvl="7" indent="-330200" rtl="0">
              <a:spcBef>
                <a:spcPts val="600"/>
              </a:spcBef>
              <a:spcAft>
                <a:spcPts val="0"/>
              </a:spcAft>
              <a:buSzPts val="1600"/>
              <a:buChar char="○"/>
              <a:defRPr sz="1600"/>
            </a:lvl8pPr>
            <a:lvl9pPr marL="4114800" lvl="8" indent="-330200" rtl="0">
              <a:spcBef>
                <a:spcPts val="600"/>
              </a:spcBef>
              <a:spcAft>
                <a:spcPts val="600"/>
              </a:spcAft>
              <a:buSzPts val="1600"/>
              <a:buChar char="■"/>
              <a:defRPr sz="1600"/>
            </a:lvl9pPr>
          </a:lstStyle>
          <a:p>
            <a:endParaRPr/>
          </a:p>
        </p:txBody>
      </p:sp>
      <p:sp>
        <p:nvSpPr>
          <p:cNvPr id="43" name="Google Shape;43;p8"/>
          <p:cNvSpPr txBox="1">
            <a:spLocks noGrp="1"/>
          </p:cNvSpPr>
          <p:nvPr>
            <p:ph type="body" idx="3"/>
          </p:nvPr>
        </p:nvSpPr>
        <p:spPr>
          <a:xfrm>
            <a:off x="5856180" y="1636475"/>
            <a:ext cx="2176800" cy="2564400"/>
          </a:xfrm>
          <a:prstGeom prst="rect">
            <a:avLst/>
          </a:prstGeom>
        </p:spPr>
        <p:txBody>
          <a:bodyPr spcFirstLastPara="1" wrap="square" lIns="0" tIns="0" rIns="0" bIns="0" anchor="t" anchorCtr="0">
            <a:noAutofit/>
          </a:bodyPr>
          <a:lstStyle>
            <a:lvl1pPr marL="457200" lvl="0" indent="-330200" rtl="0">
              <a:spcBef>
                <a:spcPts val="0"/>
              </a:spcBef>
              <a:spcAft>
                <a:spcPts val="0"/>
              </a:spcAft>
              <a:buSzPts val="1600"/>
              <a:buChar char="▸"/>
              <a:defRPr sz="1600"/>
            </a:lvl1pPr>
            <a:lvl2pPr marL="914400" lvl="1" indent="-330200" rtl="0">
              <a:spcBef>
                <a:spcPts val="600"/>
              </a:spcBef>
              <a:spcAft>
                <a:spcPts val="0"/>
              </a:spcAft>
              <a:buSzPts val="1600"/>
              <a:buChar char="╺"/>
              <a:defRPr sz="1600"/>
            </a:lvl2pPr>
            <a:lvl3pPr marL="1371600" lvl="2" indent="-330200" rtl="0">
              <a:spcBef>
                <a:spcPts val="600"/>
              </a:spcBef>
              <a:spcAft>
                <a:spcPts val="0"/>
              </a:spcAft>
              <a:buSzPts val="1600"/>
              <a:buChar char="■"/>
              <a:defRPr sz="1600"/>
            </a:lvl3pPr>
            <a:lvl4pPr marL="1828800" lvl="3" indent="-330200" rtl="0">
              <a:spcBef>
                <a:spcPts val="600"/>
              </a:spcBef>
              <a:spcAft>
                <a:spcPts val="0"/>
              </a:spcAft>
              <a:buSzPts val="1600"/>
              <a:buChar char="●"/>
              <a:defRPr sz="1600"/>
            </a:lvl4pPr>
            <a:lvl5pPr marL="2286000" lvl="4" indent="-330200" rtl="0">
              <a:spcBef>
                <a:spcPts val="600"/>
              </a:spcBef>
              <a:spcAft>
                <a:spcPts val="0"/>
              </a:spcAft>
              <a:buSzPts val="1600"/>
              <a:buChar char="○"/>
              <a:defRPr sz="1600"/>
            </a:lvl5pPr>
            <a:lvl6pPr marL="2743200" lvl="5" indent="-330200" rtl="0">
              <a:spcBef>
                <a:spcPts val="600"/>
              </a:spcBef>
              <a:spcAft>
                <a:spcPts val="0"/>
              </a:spcAft>
              <a:buSzPts val="1600"/>
              <a:buChar char="■"/>
              <a:defRPr sz="1600"/>
            </a:lvl6pPr>
            <a:lvl7pPr marL="3200400" lvl="6" indent="-330200" rtl="0">
              <a:spcBef>
                <a:spcPts val="600"/>
              </a:spcBef>
              <a:spcAft>
                <a:spcPts val="0"/>
              </a:spcAft>
              <a:buSzPts val="1600"/>
              <a:buChar char="●"/>
              <a:defRPr sz="1600"/>
            </a:lvl7pPr>
            <a:lvl8pPr marL="3657600" lvl="7" indent="-330200" rtl="0">
              <a:spcBef>
                <a:spcPts val="600"/>
              </a:spcBef>
              <a:spcAft>
                <a:spcPts val="0"/>
              </a:spcAft>
              <a:buSzPts val="1600"/>
              <a:buChar char="○"/>
              <a:defRPr sz="1600"/>
            </a:lvl8pPr>
            <a:lvl9pPr marL="4114800" lvl="8" indent="-330200" rtl="0">
              <a:spcBef>
                <a:spcPts val="600"/>
              </a:spcBef>
              <a:spcAft>
                <a:spcPts val="600"/>
              </a:spcAft>
              <a:buSzPts val="1600"/>
              <a:buChar char="■"/>
              <a:defRPr sz="1600"/>
            </a:lvl9pPr>
          </a:lstStyle>
          <a:p>
            <a:endParaRPr/>
          </a:p>
        </p:txBody>
      </p:sp>
      <p:sp>
        <p:nvSpPr>
          <p:cNvPr id="44" name="Google Shape;44;p8"/>
          <p:cNvSpPr txBox="1">
            <a:spLocks noGrp="1"/>
          </p:cNvSpPr>
          <p:nvPr>
            <p:ph type="sldNum" idx="12"/>
          </p:nvPr>
        </p:nvSpPr>
        <p:spPr>
          <a:xfrm>
            <a:off x="8458194" y="0"/>
            <a:ext cx="685800" cy="685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22603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38"/>
        <p:cNvGrpSpPr/>
        <p:nvPr/>
      </p:nvGrpSpPr>
      <p:grpSpPr>
        <a:xfrm>
          <a:off x="0" y="0"/>
          <a:ext cx="0" cy="0"/>
          <a:chOff x="0" y="0"/>
          <a:chExt cx="0" cy="0"/>
        </a:xfrm>
      </p:grpSpPr>
      <p:sp>
        <p:nvSpPr>
          <p:cNvPr id="39" name="Google Shape;39;p8"/>
          <p:cNvSpPr/>
          <p:nvPr/>
        </p:nvSpPr>
        <p:spPr>
          <a:xfrm>
            <a:off x="688925" y="688925"/>
            <a:ext cx="7775100" cy="3766750"/>
          </a:xfrm>
          <a:custGeom>
            <a:avLst/>
            <a:gdLst/>
            <a:ahLst/>
            <a:cxnLst/>
            <a:rect l="l" t="t" r="r" b="b"/>
            <a:pathLst>
              <a:path w="311004" h="150670" extrusionOk="0">
                <a:moveTo>
                  <a:pt x="0" y="8232"/>
                </a:moveTo>
                <a:lnTo>
                  <a:pt x="0" y="0"/>
                </a:lnTo>
                <a:lnTo>
                  <a:pt x="311004" y="0"/>
                </a:lnTo>
                <a:lnTo>
                  <a:pt x="311004" y="150670"/>
                </a:lnTo>
                <a:lnTo>
                  <a:pt x="0" y="150670"/>
                </a:lnTo>
                <a:lnTo>
                  <a:pt x="0" y="32926"/>
                </a:lnTo>
              </a:path>
            </a:pathLst>
          </a:custGeom>
          <a:noFill/>
          <a:ln w="9525" cap="flat" cmpd="sng">
            <a:solidFill>
              <a:schemeClr val="dk2"/>
            </a:solidFill>
            <a:prstDash val="solid"/>
            <a:round/>
            <a:headEnd type="none" w="med" len="med"/>
            <a:tailEnd type="none" w="med" len="med"/>
          </a:ln>
        </p:spPr>
      </p:sp>
      <p:sp>
        <p:nvSpPr>
          <p:cNvPr id="40" name="Google Shape;40;p8"/>
          <p:cNvSpPr txBox="1">
            <a:spLocks noGrp="1"/>
          </p:cNvSpPr>
          <p:nvPr>
            <p:ph type="title"/>
          </p:nvPr>
        </p:nvSpPr>
        <p:spPr>
          <a:xfrm>
            <a:off x="545800" y="885775"/>
            <a:ext cx="7772400" cy="626400"/>
          </a:xfrm>
          <a:prstGeom prst="rect">
            <a:avLst/>
          </a:prstGeom>
        </p:spPr>
        <p:txBody>
          <a:bodyPr spcFirstLastPara="1" wrap="square" lIns="0" tIns="0" rIns="0" bIns="0" anchor="ctr"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41" name="Google Shape;41;p8"/>
          <p:cNvSpPr txBox="1">
            <a:spLocks noGrp="1"/>
          </p:cNvSpPr>
          <p:nvPr>
            <p:ph type="body" idx="1"/>
          </p:nvPr>
        </p:nvSpPr>
        <p:spPr>
          <a:xfrm>
            <a:off x="1046825" y="1636475"/>
            <a:ext cx="2176800" cy="2564400"/>
          </a:xfrm>
          <a:prstGeom prst="rect">
            <a:avLst/>
          </a:prstGeom>
        </p:spPr>
        <p:txBody>
          <a:bodyPr spcFirstLastPara="1" wrap="square" lIns="0" tIns="0" rIns="0" bIns="0" anchor="t" anchorCtr="0">
            <a:noAutofit/>
          </a:bodyPr>
          <a:lstStyle>
            <a:lvl1pPr marL="457200" lvl="0" indent="-330200" rtl="0">
              <a:spcBef>
                <a:spcPts val="0"/>
              </a:spcBef>
              <a:spcAft>
                <a:spcPts val="0"/>
              </a:spcAft>
              <a:buSzPts val="1600"/>
              <a:buChar char="▸"/>
              <a:defRPr sz="1600"/>
            </a:lvl1pPr>
            <a:lvl2pPr marL="914400" lvl="1" indent="-330200" rtl="0">
              <a:spcBef>
                <a:spcPts val="600"/>
              </a:spcBef>
              <a:spcAft>
                <a:spcPts val="0"/>
              </a:spcAft>
              <a:buSzPts val="1600"/>
              <a:buChar char="╺"/>
              <a:defRPr sz="1600"/>
            </a:lvl2pPr>
            <a:lvl3pPr marL="1371600" lvl="2" indent="-330200" rtl="0">
              <a:spcBef>
                <a:spcPts val="600"/>
              </a:spcBef>
              <a:spcAft>
                <a:spcPts val="0"/>
              </a:spcAft>
              <a:buSzPts val="1600"/>
              <a:buChar char="■"/>
              <a:defRPr sz="1600"/>
            </a:lvl3pPr>
            <a:lvl4pPr marL="1828800" lvl="3" indent="-330200" rtl="0">
              <a:spcBef>
                <a:spcPts val="600"/>
              </a:spcBef>
              <a:spcAft>
                <a:spcPts val="0"/>
              </a:spcAft>
              <a:buSzPts val="1600"/>
              <a:buChar char="●"/>
              <a:defRPr sz="1600"/>
            </a:lvl4pPr>
            <a:lvl5pPr marL="2286000" lvl="4" indent="-330200" rtl="0">
              <a:spcBef>
                <a:spcPts val="600"/>
              </a:spcBef>
              <a:spcAft>
                <a:spcPts val="0"/>
              </a:spcAft>
              <a:buSzPts val="1600"/>
              <a:buChar char="○"/>
              <a:defRPr sz="1600"/>
            </a:lvl5pPr>
            <a:lvl6pPr marL="2743200" lvl="5" indent="-330200" rtl="0">
              <a:spcBef>
                <a:spcPts val="600"/>
              </a:spcBef>
              <a:spcAft>
                <a:spcPts val="0"/>
              </a:spcAft>
              <a:buSzPts val="1600"/>
              <a:buChar char="■"/>
              <a:defRPr sz="1600"/>
            </a:lvl6pPr>
            <a:lvl7pPr marL="3200400" lvl="6" indent="-330200" rtl="0">
              <a:spcBef>
                <a:spcPts val="600"/>
              </a:spcBef>
              <a:spcAft>
                <a:spcPts val="0"/>
              </a:spcAft>
              <a:buSzPts val="1600"/>
              <a:buChar char="●"/>
              <a:defRPr sz="1600"/>
            </a:lvl7pPr>
            <a:lvl8pPr marL="3657600" lvl="7" indent="-330200" rtl="0">
              <a:spcBef>
                <a:spcPts val="600"/>
              </a:spcBef>
              <a:spcAft>
                <a:spcPts val="0"/>
              </a:spcAft>
              <a:buSzPts val="1600"/>
              <a:buChar char="○"/>
              <a:defRPr sz="1600"/>
            </a:lvl8pPr>
            <a:lvl9pPr marL="4114800" lvl="8" indent="-330200" rtl="0">
              <a:spcBef>
                <a:spcPts val="600"/>
              </a:spcBef>
              <a:spcAft>
                <a:spcPts val="600"/>
              </a:spcAft>
              <a:buSzPts val="1600"/>
              <a:buChar char="■"/>
              <a:defRPr sz="1600"/>
            </a:lvl9pPr>
          </a:lstStyle>
          <a:p>
            <a:endParaRPr/>
          </a:p>
        </p:txBody>
      </p:sp>
      <p:sp>
        <p:nvSpPr>
          <p:cNvPr id="42" name="Google Shape;42;p8"/>
          <p:cNvSpPr txBox="1">
            <a:spLocks noGrp="1"/>
          </p:cNvSpPr>
          <p:nvPr>
            <p:ph type="body" idx="2"/>
          </p:nvPr>
        </p:nvSpPr>
        <p:spPr>
          <a:xfrm>
            <a:off x="3451503" y="1636475"/>
            <a:ext cx="2176800" cy="2564400"/>
          </a:xfrm>
          <a:prstGeom prst="rect">
            <a:avLst/>
          </a:prstGeom>
        </p:spPr>
        <p:txBody>
          <a:bodyPr spcFirstLastPara="1" wrap="square" lIns="0" tIns="0" rIns="0" bIns="0" anchor="t" anchorCtr="0">
            <a:noAutofit/>
          </a:bodyPr>
          <a:lstStyle>
            <a:lvl1pPr marL="457200" lvl="0" indent="-330200" rtl="0">
              <a:spcBef>
                <a:spcPts val="0"/>
              </a:spcBef>
              <a:spcAft>
                <a:spcPts val="0"/>
              </a:spcAft>
              <a:buSzPts val="1600"/>
              <a:buChar char="▸"/>
              <a:defRPr sz="1600"/>
            </a:lvl1pPr>
            <a:lvl2pPr marL="914400" lvl="1" indent="-330200" rtl="0">
              <a:spcBef>
                <a:spcPts val="600"/>
              </a:spcBef>
              <a:spcAft>
                <a:spcPts val="0"/>
              </a:spcAft>
              <a:buSzPts val="1600"/>
              <a:buChar char="╺"/>
              <a:defRPr sz="1600"/>
            </a:lvl2pPr>
            <a:lvl3pPr marL="1371600" lvl="2" indent="-330200" rtl="0">
              <a:spcBef>
                <a:spcPts val="600"/>
              </a:spcBef>
              <a:spcAft>
                <a:spcPts val="0"/>
              </a:spcAft>
              <a:buSzPts val="1600"/>
              <a:buChar char="■"/>
              <a:defRPr sz="1600"/>
            </a:lvl3pPr>
            <a:lvl4pPr marL="1828800" lvl="3" indent="-330200" rtl="0">
              <a:spcBef>
                <a:spcPts val="600"/>
              </a:spcBef>
              <a:spcAft>
                <a:spcPts val="0"/>
              </a:spcAft>
              <a:buSzPts val="1600"/>
              <a:buChar char="●"/>
              <a:defRPr sz="1600"/>
            </a:lvl4pPr>
            <a:lvl5pPr marL="2286000" lvl="4" indent="-330200" rtl="0">
              <a:spcBef>
                <a:spcPts val="600"/>
              </a:spcBef>
              <a:spcAft>
                <a:spcPts val="0"/>
              </a:spcAft>
              <a:buSzPts val="1600"/>
              <a:buChar char="○"/>
              <a:defRPr sz="1600"/>
            </a:lvl5pPr>
            <a:lvl6pPr marL="2743200" lvl="5" indent="-330200" rtl="0">
              <a:spcBef>
                <a:spcPts val="600"/>
              </a:spcBef>
              <a:spcAft>
                <a:spcPts val="0"/>
              </a:spcAft>
              <a:buSzPts val="1600"/>
              <a:buChar char="■"/>
              <a:defRPr sz="1600"/>
            </a:lvl6pPr>
            <a:lvl7pPr marL="3200400" lvl="6" indent="-330200" rtl="0">
              <a:spcBef>
                <a:spcPts val="600"/>
              </a:spcBef>
              <a:spcAft>
                <a:spcPts val="0"/>
              </a:spcAft>
              <a:buSzPts val="1600"/>
              <a:buChar char="●"/>
              <a:defRPr sz="1600"/>
            </a:lvl7pPr>
            <a:lvl8pPr marL="3657600" lvl="7" indent="-330200" rtl="0">
              <a:spcBef>
                <a:spcPts val="600"/>
              </a:spcBef>
              <a:spcAft>
                <a:spcPts val="0"/>
              </a:spcAft>
              <a:buSzPts val="1600"/>
              <a:buChar char="○"/>
              <a:defRPr sz="1600"/>
            </a:lvl8pPr>
            <a:lvl9pPr marL="4114800" lvl="8" indent="-330200" rtl="0">
              <a:spcBef>
                <a:spcPts val="600"/>
              </a:spcBef>
              <a:spcAft>
                <a:spcPts val="600"/>
              </a:spcAft>
              <a:buSzPts val="1600"/>
              <a:buChar char="■"/>
              <a:defRPr sz="1600"/>
            </a:lvl9pPr>
          </a:lstStyle>
          <a:p>
            <a:endParaRPr/>
          </a:p>
        </p:txBody>
      </p:sp>
      <p:sp>
        <p:nvSpPr>
          <p:cNvPr id="43" name="Google Shape;43;p8"/>
          <p:cNvSpPr txBox="1">
            <a:spLocks noGrp="1"/>
          </p:cNvSpPr>
          <p:nvPr>
            <p:ph type="body" idx="3"/>
          </p:nvPr>
        </p:nvSpPr>
        <p:spPr>
          <a:xfrm>
            <a:off x="5856180" y="1636475"/>
            <a:ext cx="2176800" cy="2564400"/>
          </a:xfrm>
          <a:prstGeom prst="rect">
            <a:avLst/>
          </a:prstGeom>
        </p:spPr>
        <p:txBody>
          <a:bodyPr spcFirstLastPara="1" wrap="square" lIns="0" tIns="0" rIns="0" bIns="0" anchor="t" anchorCtr="0">
            <a:noAutofit/>
          </a:bodyPr>
          <a:lstStyle>
            <a:lvl1pPr marL="457200" lvl="0" indent="-330200" rtl="0">
              <a:spcBef>
                <a:spcPts val="0"/>
              </a:spcBef>
              <a:spcAft>
                <a:spcPts val="0"/>
              </a:spcAft>
              <a:buSzPts val="1600"/>
              <a:buChar char="▸"/>
              <a:defRPr sz="1600"/>
            </a:lvl1pPr>
            <a:lvl2pPr marL="914400" lvl="1" indent="-330200" rtl="0">
              <a:spcBef>
                <a:spcPts val="600"/>
              </a:spcBef>
              <a:spcAft>
                <a:spcPts val="0"/>
              </a:spcAft>
              <a:buSzPts val="1600"/>
              <a:buChar char="╺"/>
              <a:defRPr sz="1600"/>
            </a:lvl2pPr>
            <a:lvl3pPr marL="1371600" lvl="2" indent="-330200" rtl="0">
              <a:spcBef>
                <a:spcPts val="600"/>
              </a:spcBef>
              <a:spcAft>
                <a:spcPts val="0"/>
              </a:spcAft>
              <a:buSzPts val="1600"/>
              <a:buChar char="■"/>
              <a:defRPr sz="1600"/>
            </a:lvl3pPr>
            <a:lvl4pPr marL="1828800" lvl="3" indent="-330200" rtl="0">
              <a:spcBef>
                <a:spcPts val="600"/>
              </a:spcBef>
              <a:spcAft>
                <a:spcPts val="0"/>
              </a:spcAft>
              <a:buSzPts val="1600"/>
              <a:buChar char="●"/>
              <a:defRPr sz="1600"/>
            </a:lvl4pPr>
            <a:lvl5pPr marL="2286000" lvl="4" indent="-330200" rtl="0">
              <a:spcBef>
                <a:spcPts val="600"/>
              </a:spcBef>
              <a:spcAft>
                <a:spcPts val="0"/>
              </a:spcAft>
              <a:buSzPts val="1600"/>
              <a:buChar char="○"/>
              <a:defRPr sz="1600"/>
            </a:lvl5pPr>
            <a:lvl6pPr marL="2743200" lvl="5" indent="-330200" rtl="0">
              <a:spcBef>
                <a:spcPts val="600"/>
              </a:spcBef>
              <a:spcAft>
                <a:spcPts val="0"/>
              </a:spcAft>
              <a:buSzPts val="1600"/>
              <a:buChar char="■"/>
              <a:defRPr sz="1600"/>
            </a:lvl6pPr>
            <a:lvl7pPr marL="3200400" lvl="6" indent="-330200" rtl="0">
              <a:spcBef>
                <a:spcPts val="600"/>
              </a:spcBef>
              <a:spcAft>
                <a:spcPts val="0"/>
              </a:spcAft>
              <a:buSzPts val="1600"/>
              <a:buChar char="●"/>
              <a:defRPr sz="1600"/>
            </a:lvl7pPr>
            <a:lvl8pPr marL="3657600" lvl="7" indent="-330200" rtl="0">
              <a:spcBef>
                <a:spcPts val="600"/>
              </a:spcBef>
              <a:spcAft>
                <a:spcPts val="0"/>
              </a:spcAft>
              <a:buSzPts val="1600"/>
              <a:buChar char="○"/>
              <a:defRPr sz="1600"/>
            </a:lvl8pPr>
            <a:lvl9pPr marL="4114800" lvl="8" indent="-330200" rtl="0">
              <a:spcBef>
                <a:spcPts val="600"/>
              </a:spcBef>
              <a:spcAft>
                <a:spcPts val="600"/>
              </a:spcAft>
              <a:buSzPts val="1600"/>
              <a:buChar char="■"/>
              <a:defRPr sz="1600"/>
            </a:lvl9pPr>
          </a:lstStyle>
          <a:p>
            <a:endParaRPr/>
          </a:p>
        </p:txBody>
      </p:sp>
      <p:sp>
        <p:nvSpPr>
          <p:cNvPr id="44" name="Google Shape;44;p8"/>
          <p:cNvSpPr txBox="1">
            <a:spLocks noGrp="1"/>
          </p:cNvSpPr>
          <p:nvPr>
            <p:ph type="sldNum" idx="12"/>
          </p:nvPr>
        </p:nvSpPr>
        <p:spPr>
          <a:xfrm>
            <a:off x="8458194" y="0"/>
            <a:ext cx="685800" cy="685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5"/>
        <p:cNvGrpSpPr/>
        <p:nvPr/>
      </p:nvGrpSpPr>
      <p:grpSpPr>
        <a:xfrm>
          <a:off x="0" y="0"/>
          <a:ext cx="0" cy="0"/>
          <a:chOff x="0" y="0"/>
          <a:chExt cx="0" cy="0"/>
        </a:xfrm>
      </p:grpSpPr>
      <p:sp>
        <p:nvSpPr>
          <p:cNvPr id="46" name="Google Shape;46;p9"/>
          <p:cNvSpPr/>
          <p:nvPr/>
        </p:nvSpPr>
        <p:spPr>
          <a:xfrm>
            <a:off x="688925" y="688925"/>
            <a:ext cx="7775100" cy="3766750"/>
          </a:xfrm>
          <a:custGeom>
            <a:avLst/>
            <a:gdLst/>
            <a:ahLst/>
            <a:cxnLst/>
            <a:rect l="l" t="t" r="r" b="b"/>
            <a:pathLst>
              <a:path w="311004" h="150670" extrusionOk="0">
                <a:moveTo>
                  <a:pt x="0" y="8232"/>
                </a:moveTo>
                <a:lnTo>
                  <a:pt x="0" y="0"/>
                </a:lnTo>
                <a:lnTo>
                  <a:pt x="311004" y="0"/>
                </a:lnTo>
                <a:lnTo>
                  <a:pt x="311004" y="150670"/>
                </a:lnTo>
                <a:lnTo>
                  <a:pt x="0" y="150670"/>
                </a:lnTo>
                <a:lnTo>
                  <a:pt x="0" y="32926"/>
                </a:lnTo>
              </a:path>
            </a:pathLst>
          </a:custGeom>
          <a:noFill/>
          <a:ln w="9525" cap="flat" cmpd="sng">
            <a:solidFill>
              <a:schemeClr val="dk2"/>
            </a:solidFill>
            <a:prstDash val="solid"/>
            <a:round/>
            <a:headEnd type="none" w="med" len="med"/>
            <a:tailEnd type="none" w="med" len="med"/>
          </a:ln>
        </p:spPr>
      </p:sp>
      <p:sp>
        <p:nvSpPr>
          <p:cNvPr id="47" name="Google Shape;47;p9"/>
          <p:cNvSpPr txBox="1">
            <a:spLocks noGrp="1"/>
          </p:cNvSpPr>
          <p:nvPr>
            <p:ph type="title"/>
          </p:nvPr>
        </p:nvSpPr>
        <p:spPr>
          <a:xfrm>
            <a:off x="545800" y="885775"/>
            <a:ext cx="7772400" cy="626400"/>
          </a:xfrm>
          <a:prstGeom prst="rect">
            <a:avLst/>
          </a:prstGeom>
        </p:spPr>
        <p:txBody>
          <a:bodyPr spcFirstLastPara="1" wrap="square" lIns="0" tIns="0" rIns="0" bIns="0" anchor="ctr"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48" name="Google Shape;48;p9"/>
          <p:cNvSpPr txBox="1">
            <a:spLocks noGrp="1"/>
          </p:cNvSpPr>
          <p:nvPr>
            <p:ph type="sldNum" idx="12"/>
          </p:nvPr>
        </p:nvSpPr>
        <p:spPr>
          <a:xfrm>
            <a:off x="8458194" y="0"/>
            <a:ext cx="685800" cy="685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230412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9"/>
        <p:cNvGrpSpPr/>
        <p:nvPr/>
      </p:nvGrpSpPr>
      <p:grpSpPr>
        <a:xfrm>
          <a:off x="0" y="0"/>
          <a:ext cx="0" cy="0"/>
          <a:chOff x="0" y="0"/>
          <a:chExt cx="0" cy="0"/>
        </a:xfrm>
      </p:grpSpPr>
      <p:sp>
        <p:nvSpPr>
          <p:cNvPr id="50" name="Google Shape;50;p10"/>
          <p:cNvSpPr txBox="1">
            <a:spLocks noGrp="1"/>
          </p:cNvSpPr>
          <p:nvPr>
            <p:ph type="body" idx="1"/>
          </p:nvPr>
        </p:nvSpPr>
        <p:spPr>
          <a:xfrm>
            <a:off x="635241" y="3843150"/>
            <a:ext cx="7668900" cy="406800"/>
          </a:xfrm>
          <a:prstGeom prst="rect">
            <a:avLst/>
          </a:prstGeom>
        </p:spPr>
        <p:txBody>
          <a:bodyPr spcFirstLastPara="1" wrap="square" lIns="0" tIns="0" rIns="0" bIns="0" anchor="ctr" anchorCtr="0">
            <a:noAutofit/>
          </a:bodyPr>
          <a:lstStyle>
            <a:lvl1pPr marL="457200" lvl="0" indent="-228600" rtl="0">
              <a:spcBef>
                <a:spcPts val="0"/>
              </a:spcBef>
              <a:spcAft>
                <a:spcPts val="0"/>
              </a:spcAft>
              <a:buSzPts val="1400"/>
              <a:buNone/>
              <a:defRPr sz="1400"/>
            </a:lvl1pPr>
          </a:lstStyle>
          <a:p>
            <a:endParaRPr/>
          </a:p>
        </p:txBody>
      </p:sp>
      <p:sp>
        <p:nvSpPr>
          <p:cNvPr id="51" name="Google Shape;51;p10"/>
          <p:cNvSpPr txBox="1">
            <a:spLocks noGrp="1"/>
          </p:cNvSpPr>
          <p:nvPr>
            <p:ph type="sldNum" idx="12"/>
          </p:nvPr>
        </p:nvSpPr>
        <p:spPr>
          <a:xfrm>
            <a:off x="8458194" y="0"/>
            <a:ext cx="685800" cy="685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
        <p:nvSpPr>
          <p:cNvPr id="52" name="Google Shape;52;p10"/>
          <p:cNvSpPr/>
          <p:nvPr/>
        </p:nvSpPr>
        <p:spPr>
          <a:xfrm>
            <a:off x="688925" y="688925"/>
            <a:ext cx="7775100" cy="3766750"/>
          </a:xfrm>
          <a:custGeom>
            <a:avLst/>
            <a:gdLst/>
            <a:ahLst/>
            <a:cxnLst/>
            <a:rect l="l" t="t" r="r" b="b"/>
            <a:pathLst>
              <a:path w="311004" h="150670" extrusionOk="0">
                <a:moveTo>
                  <a:pt x="0" y="142438"/>
                </a:moveTo>
                <a:lnTo>
                  <a:pt x="0" y="150670"/>
                </a:lnTo>
                <a:lnTo>
                  <a:pt x="311004" y="150670"/>
                </a:lnTo>
                <a:lnTo>
                  <a:pt x="311004" y="0"/>
                </a:lnTo>
                <a:lnTo>
                  <a:pt x="0" y="0"/>
                </a:lnTo>
                <a:lnTo>
                  <a:pt x="0" y="126334"/>
                </a:lnTo>
              </a:path>
            </a:pathLst>
          </a:custGeom>
          <a:noFill/>
          <a:ln w="9525" cap="flat" cmpd="sng">
            <a:solidFill>
              <a:schemeClr val="dk2"/>
            </a:solidFill>
            <a:prstDash val="solid"/>
            <a:round/>
            <a:headEnd type="none" w="med" len="med"/>
            <a:tailEnd type="none" w="med" len="med"/>
          </a:ln>
        </p:spPr>
      </p:sp>
    </p:spTree>
    <p:extLst>
      <p:ext uri="{BB962C8B-B14F-4D97-AF65-F5344CB8AC3E}">
        <p14:creationId xmlns:p14="http://schemas.microsoft.com/office/powerpoint/2010/main" val="10830633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Rectangle 1"/>
          <p:cNvSpPr>
            <a:spLocks noGrp="1"/>
          </p:cNvSpPr>
          <p:nvPr>
            <p:ph type="title"/>
          </p:nvPr>
        </p:nvSpPr>
        <p:spPr>
          <a:xfrm>
            <a:off x="2057400" y="118110"/>
            <a:ext cx="6705600" cy="1005840"/>
          </a:xfrm>
        </p:spPr>
        <p:txBody>
          <a:bodyPr>
            <a:normAutofit/>
          </a:bodyPr>
          <a:lstStyle>
            <a:lvl1pPr>
              <a:defRPr sz="3600">
                <a:latin typeface="Calibri" panose="020F0502020204030204" pitchFamily="34" charset="0"/>
                <a:cs typeface="Calibri" panose="020F0502020204030204" pitchFamily="34" charset="0"/>
              </a:defRPr>
            </a:lvl1pPr>
          </a:lstStyle>
          <a:p>
            <a:pPr eaLnBrk="1" latinLnBrk="1" hangingPunct="1"/>
            <a:r>
              <a:rPr lang="en-US" dirty="0"/>
              <a:t>Click to edit Master title style</a:t>
            </a:r>
            <a:endParaRPr dirty="0"/>
          </a:p>
        </p:txBody>
      </p:sp>
      <p:sp>
        <p:nvSpPr>
          <p:cNvPr id="3" name="Rectangle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E4606EA6-EFEA-4C30-9264-4F9291A5780D}" type="datetime1">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9/9/2021</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 name="Rectangle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Rectangle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8F82E0A0-C266-4798-8C8F-B9F91E9DA37E}" type="slidenum">
              <a:rPr kumimoji="0" lang="en-US" sz="1400" b="1" i="0" u="none" strike="noStrike" kern="0" cap="none" spc="0" normalizeH="0" baseline="0" noProof="0" smtClean="0">
                <a:ln>
                  <a:noFill/>
                </a:ln>
                <a:solidFill>
                  <a:srgbClr val="FFFFFF"/>
                </a:solidFill>
                <a:effectLst/>
                <a:uLnTx/>
                <a:uFillTx/>
                <a:latin typeface="Red Hat Display Black"/>
                <a:sym typeface="Red Hat Display Black"/>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300" b="0" i="0" u="none" strike="noStrike" kern="0" cap="none" spc="0" normalizeH="0" baseline="0" noProof="0">
              <a:ln>
                <a:noFill/>
              </a:ln>
              <a:solidFill>
                <a:srgbClr val="5F79F6"/>
              </a:solidFill>
              <a:effectLst/>
              <a:uLnTx/>
              <a:uFillTx/>
              <a:latin typeface="Red Hat Display Black"/>
              <a:sym typeface="Red Hat Display Black"/>
            </a:endParaRPr>
          </a:p>
        </p:txBody>
      </p:sp>
      <p:sp>
        <p:nvSpPr>
          <p:cNvPr id="7" name="Rectangle 6"/>
          <p:cNvSpPr>
            <a:spLocks noGrp="1"/>
          </p:cNvSpPr>
          <p:nvPr>
            <p:ph sz="quarter" idx="13"/>
          </p:nvPr>
        </p:nvSpPr>
        <p:spPr>
          <a:xfrm>
            <a:off x="609600" y="1352550"/>
            <a:ext cx="8153400" cy="3276600"/>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eaLnBrk="1" latinLnBrk="1" hangingPunct="1"/>
            <a:r>
              <a:rPr lang="en-US" dirty="0"/>
              <a:t>Click to edit Master text styles</a:t>
            </a:r>
          </a:p>
          <a:p>
            <a:pPr lvl="1" eaLnBrk="1" latinLnBrk="1" hangingPunct="1"/>
            <a:r>
              <a:rPr lang="en-US" dirty="0"/>
              <a:t>Second level</a:t>
            </a:r>
          </a:p>
          <a:p>
            <a:pPr lvl="2" eaLnBrk="1" latinLnBrk="1" hangingPunct="1"/>
            <a:r>
              <a:rPr lang="en-US" dirty="0"/>
              <a:t>Third level</a:t>
            </a:r>
          </a:p>
          <a:p>
            <a:pPr lvl="3" eaLnBrk="1" latinLnBrk="1" hangingPunct="1"/>
            <a:r>
              <a:rPr lang="en-US" dirty="0"/>
              <a:t>Fourth level</a:t>
            </a:r>
          </a:p>
          <a:p>
            <a:pPr lvl="4" eaLnBrk="1" latinLnBrk="1" hangingPunct="1"/>
            <a:r>
              <a:rPr lang="en-US" dirty="0"/>
              <a:t>Fifth level</a:t>
            </a:r>
            <a:endParaRPr dirty="0"/>
          </a:p>
        </p:txBody>
      </p:sp>
    </p:spTree>
    <p:extLst>
      <p:ext uri="{BB962C8B-B14F-4D97-AF65-F5344CB8AC3E}">
        <p14:creationId xmlns:p14="http://schemas.microsoft.com/office/powerpoint/2010/main" val="3594919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9"/>
          <p:cNvSpPr/>
          <p:nvPr/>
        </p:nvSpPr>
        <p:spPr>
          <a:xfrm>
            <a:off x="688925" y="688925"/>
            <a:ext cx="7775100" cy="3766750"/>
          </a:xfrm>
          <a:custGeom>
            <a:avLst/>
            <a:gdLst/>
            <a:ahLst/>
            <a:cxnLst/>
            <a:rect l="l" t="t" r="r" b="b"/>
            <a:pathLst>
              <a:path w="311004" h="150670" extrusionOk="0">
                <a:moveTo>
                  <a:pt x="0" y="8232"/>
                </a:moveTo>
                <a:lnTo>
                  <a:pt x="0" y="0"/>
                </a:lnTo>
                <a:lnTo>
                  <a:pt x="311004" y="0"/>
                </a:lnTo>
                <a:lnTo>
                  <a:pt x="311004" y="150670"/>
                </a:lnTo>
                <a:lnTo>
                  <a:pt x="0" y="150670"/>
                </a:lnTo>
                <a:lnTo>
                  <a:pt x="0" y="32926"/>
                </a:lnTo>
              </a:path>
            </a:pathLst>
          </a:custGeom>
          <a:noFill/>
          <a:ln w="9525" cap="flat" cmpd="sng">
            <a:solidFill>
              <a:schemeClr val="dk2"/>
            </a:solidFill>
            <a:prstDash val="solid"/>
            <a:round/>
            <a:headEnd type="none" w="med" len="med"/>
            <a:tailEnd type="none" w="med" len="med"/>
          </a:ln>
        </p:spPr>
      </p:sp>
      <p:sp>
        <p:nvSpPr>
          <p:cNvPr id="47" name="Google Shape;47;p9"/>
          <p:cNvSpPr txBox="1">
            <a:spLocks noGrp="1"/>
          </p:cNvSpPr>
          <p:nvPr>
            <p:ph type="title"/>
          </p:nvPr>
        </p:nvSpPr>
        <p:spPr>
          <a:xfrm>
            <a:off x="545800" y="885775"/>
            <a:ext cx="7772400" cy="626400"/>
          </a:xfrm>
          <a:prstGeom prst="rect">
            <a:avLst/>
          </a:prstGeom>
        </p:spPr>
        <p:txBody>
          <a:bodyPr spcFirstLastPara="1" wrap="square" lIns="0" tIns="0" rIns="0" bIns="0" anchor="ctr"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48" name="Google Shape;48;p9"/>
          <p:cNvSpPr txBox="1">
            <a:spLocks noGrp="1"/>
          </p:cNvSpPr>
          <p:nvPr>
            <p:ph type="sldNum" idx="12"/>
          </p:nvPr>
        </p:nvSpPr>
        <p:spPr>
          <a:xfrm>
            <a:off x="8458194" y="0"/>
            <a:ext cx="685800" cy="685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Calibri" panose="020F0502020204030204" pitchFamily="34" charset="0"/>
                <a:cs typeface="Calibri" panose="020F0502020204030204" pitchFamily="34" charset="0"/>
              </a:defRPr>
            </a:lvl1pPr>
          </a:lstStyle>
          <a:p>
            <a:fld id="{72968126-03FC-49C0-B9B8-2B561CCC3D90}" type="datetime1">
              <a:rPr lang="en-US" smtClean="0"/>
              <a:pPr/>
              <a:t>9/9/2021</a:t>
            </a:fld>
            <a:endParaRPr lang="en-US" dirty="0"/>
          </a:p>
        </p:txBody>
      </p:sp>
      <p:sp>
        <p:nvSpPr>
          <p:cNvPr id="3" name="Footer Placeholder 2"/>
          <p:cNvSpPr>
            <a:spLocks noGrp="1"/>
          </p:cNvSpPr>
          <p:nvPr>
            <p:ph type="ftr" sz="quarter" idx="11"/>
          </p:nvPr>
        </p:nvSpPr>
        <p:spPr/>
        <p:txBody>
          <a:bodyPr/>
          <a:lstStyle>
            <a:lvl1pPr>
              <a:defRPr>
                <a:latin typeface="Calibri" panose="020F0502020204030204" pitchFamily="34" charset="0"/>
                <a:cs typeface="Calibri" panose="020F0502020204030204" pitchFamily="34" charset="0"/>
              </a:defRPr>
            </a:lvl1pPr>
          </a:lstStyle>
          <a:p>
            <a:endParaRPr lang="en-US" dirty="0"/>
          </a:p>
        </p:txBody>
      </p:sp>
      <p:sp>
        <p:nvSpPr>
          <p:cNvPr id="4" name="Slide Number Placeholder 3"/>
          <p:cNvSpPr>
            <a:spLocks noGrp="1"/>
          </p:cNvSpPr>
          <p:nvPr>
            <p:ph type="sldNum" sz="quarter" idx="12"/>
          </p:nvPr>
        </p:nvSpPr>
        <p:spPr>
          <a:xfrm>
            <a:off x="0" y="4686300"/>
            <a:ext cx="533400" cy="285750"/>
          </a:xfrm>
        </p:spPr>
        <p:txBody>
          <a:bodyPr/>
          <a:lstStyle>
            <a:lvl1pPr eaLnBrk="1" latinLnBrk="0" hangingPunct="1">
              <a:defRPr kumimoji="0">
                <a:solidFill>
                  <a:schemeClr val="tx2"/>
                </a:solidFill>
                <a:latin typeface="Calibri" panose="020F0502020204030204" pitchFamily="34" charset="0"/>
                <a:cs typeface="Calibri" panose="020F0502020204030204" pitchFamily="34" charset="0"/>
              </a:defRPr>
            </a:lvl1pPr>
            <a:extLst/>
          </a:lstStyle>
          <a:p>
            <a:fld id="{A3F7CB7D-F184-43C7-B6FD-03D728E1BBFF}" type="slidenum">
              <a:rPr lang="en-US" smtClean="0"/>
              <a:pPr/>
              <a:t>‹#›</a:t>
            </a:fld>
            <a:endParaRPr lang="en-US" dirty="0"/>
          </a:p>
        </p:txBody>
      </p:sp>
    </p:spTree>
    <p:extLst>
      <p:ext uri="{BB962C8B-B14F-4D97-AF65-F5344CB8AC3E}">
        <p14:creationId xmlns:p14="http://schemas.microsoft.com/office/powerpoint/2010/main" val="3461838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667000" y="118110"/>
            <a:ext cx="6096000" cy="1005840"/>
          </a:xfrm>
        </p:spPr>
        <p:txBody>
          <a:bodyPr>
            <a:normAutofit/>
          </a:bodyPr>
          <a:lstStyle>
            <a:lvl1pPr algn="l">
              <a:defRPr sz="3600">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idx="1"/>
          </p:nvPr>
        </p:nvSpPr>
        <p:spPr>
          <a:ln>
            <a:noFill/>
          </a:ln>
          <a:effectLst/>
        </p:spPr>
        <p:txBody>
          <a:bodyPr/>
          <a:lstStyle>
            <a:lvl1pPr>
              <a:defRPr b="1" baseline="0">
                <a:solidFill>
                  <a:schemeClr val="tx2"/>
                </a:solidFill>
                <a:effectLst/>
                <a:latin typeface="Calibri" panose="020F0502020204030204" pitchFamily="34" charset="0"/>
                <a:cs typeface="Calibri" panose="020F0502020204030204" pitchFamily="34" charset="0"/>
              </a:defRPr>
            </a:lvl1pPr>
            <a:lvl2pPr>
              <a:defRPr b="1">
                <a:solidFill>
                  <a:srgbClr val="1663C0"/>
                </a:solidFill>
                <a:latin typeface="Calibri" panose="020F0502020204030204" pitchFamily="34" charset="0"/>
                <a:cs typeface="Calibri" panose="020F0502020204030204" pitchFamily="34" charset="0"/>
              </a:defRPr>
            </a:lvl2pPr>
            <a:lvl3pPr>
              <a:defRPr b="1">
                <a:solidFill>
                  <a:srgbClr val="1663C0"/>
                </a:solidFill>
                <a:latin typeface="Calibri" panose="020F0502020204030204" pitchFamily="34" charset="0"/>
                <a:cs typeface="Calibri" panose="020F0502020204030204" pitchFamily="34" charset="0"/>
              </a:defRPr>
            </a:lvl3pPr>
            <a:lvl4pPr>
              <a:defRPr b="1">
                <a:solidFill>
                  <a:srgbClr val="1663C0"/>
                </a:solidFill>
                <a:latin typeface="Calibri" panose="020F0502020204030204" pitchFamily="34" charset="0"/>
                <a:cs typeface="Calibri" panose="020F0502020204030204" pitchFamily="34" charset="0"/>
              </a:defRPr>
            </a:lvl4pPr>
            <a:lvl5pPr>
              <a:defRPr b="1">
                <a:solidFill>
                  <a:srgbClr val="1663C0"/>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atin typeface="Calibri" panose="020F0502020204030204" pitchFamily="34" charset="0"/>
                <a:cs typeface="Calibri" panose="020F0502020204030204" pitchFamily="34" charset="0"/>
              </a:defRPr>
            </a:lvl1pPr>
          </a:lstStyle>
          <a:p>
            <a:fld id="{FDB9071B-FB3F-48E5-9FA1-D09CEF90CC6E}" type="datetime1">
              <a:rPr lang="en-US" smtClean="0"/>
              <a:pPr/>
              <a:t>9/9/2021</a:t>
            </a:fld>
            <a:endParaRPr lang="en-US" dirty="0"/>
          </a:p>
        </p:txBody>
      </p:sp>
      <p:sp>
        <p:nvSpPr>
          <p:cNvPr id="5" name="Footer Placeholder 4"/>
          <p:cNvSpPr>
            <a:spLocks noGrp="1"/>
          </p:cNvSpPr>
          <p:nvPr>
            <p:ph type="ftr" sz="quarter" idx="11"/>
          </p:nvPr>
        </p:nvSpPr>
        <p:spPr/>
        <p:txBody>
          <a:bodyPr/>
          <a:lstStyle>
            <a:lvl1pPr>
              <a:defRPr>
                <a:latin typeface="Calibri" panose="020F0502020204030204" pitchFamily="34" charset="0"/>
                <a:cs typeface="Calibri" panose="020F050202020403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bg1"/>
                </a:solidFill>
                <a:latin typeface="Calibri" panose="020F0502020204030204" pitchFamily="34" charset="0"/>
                <a:cs typeface="Calibri" panose="020F0502020204030204" pitchFamily="34" charset="0"/>
              </a:defRPr>
            </a:lvl1pPr>
          </a:lstStyle>
          <a:p>
            <a:fld id="{C25A6B84-7AFD-47DD-8AF5-7FA08FC4BEBE}" type="slidenum">
              <a:rPr lang="en-US" smtClean="0"/>
              <a:pPr/>
              <a:t>‹#›</a:t>
            </a:fld>
            <a:endParaRPr lang="en-US" dirty="0"/>
          </a:p>
        </p:txBody>
      </p:sp>
    </p:spTree>
    <p:extLst>
      <p:ext uri="{BB962C8B-B14F-4D97-AF65-F5344CB8AC3E}">
        <p14:creationId xmlns:p14="http://schemas.microsoft.com/office/powerpoint/2010/main" val="3546068466"/>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74194" y="1771550"/>
            <a:ext cx="6012600" cy="1600500"/>
          </a:xfrm>
          <a:prstGeom prst="rect">
            <a:avLst/>
          </a:prstGeom>
        </p:spPr>
        <p:txBody>
          <a:bodyPr spcFirstLastPara="1" wrap="square" lIns="0" tIns="0" rIns="0" bIns="0" anchor="ctr" anchorCtr="0">
            <a:noAutofit/>
          </a:bodyPr>
          <a:lstStyle>
            <a:lvl1pPr lvl="0" rtl="0">
              <a:spcBef>
                <a:spcPts val="0"/>
              </a:spcBef>
              <a:spcAft>
                <a:spcPts val="0"/>
              </a:spcAft>
              <a:buSzPts val="5200"/>
              <a:buNone/>
              <a:defRPr sz="5200"/>
            </a:lvl1pPr>
            <a:lvl2pPr lvl="1" rtl="0">
              <a:spcBef>
                <a:spcPts val="0"/>
              </a:spcBef>
              <a:spcAft>
                <a:spcPts val="0"/>
              </a:spcAft>
              <a:buSzPts val="5200"/>
              <a:buNone/>
              <a:defRPr sz="5200"/>
            </a:lvl2pPr>
            <a:lvl3pPr lvl="2" rtl="0">
              <a:spcBef>
                <a:spcPts val="0"/>
              </a:spcBef>
              <a:spcAft>
                <a:spcPts val="0"/>
              </a:spcAft>
              <a:buSzPts val="5200"/>
              <a:buNone/>
              <a:defRPr sz="5200"/>
            </a:lvl3pPr>
            <a:lvl4pPr lvl="3" rtl="0">
              <a:spcBef>
                <a:spcPts val="0"/>
              </a:spcBef>
              <a:spcAft>
                <a:spcPts val="0"/>
              </a:spcAft>
              <a:buSzPts val="5200"/>
              <a:buNone/>
              <a:defRPr sz="5200"/>
            </a:lvl4pPr>
            <a:lvl5pPr lvl="4" rtl="0">
              <a:spcBef>
                <a:spcPts val="0"/>
              </a:spcBef>
              <a:spcAft>
                <a:spcPts val="0"/>
              </a:spcAft>
              <a:buSzPts val="5200"/>
              <a:buNone/>
              <a:defRPr sz="5200"/>
            </a:lvl5pPr>
            <a:lvl6pPr lvl="5" rtl="0">
              <a:spcBef>
                <a:spcPts val="0"/>
              </a:spcBef>
              <a:spcAft>
                <a:spcPts val="0"/>
              </a:spcAft>
              <a:buSzPts val="5200"/>
              <a:buNone/>
              <a:defRPr sz="5200"/>
            </a:lvl6pPr>
            <a:lvl7pPr lvl="6" rtl="0">
              <a:spcBef>
                <a:spcPts val="0"/>
              </a:spcBef>
              <a:spcAft>
                <a:spcPts val="0"/>
              </a:spcAft>
              <a:buSzPts val="5200"/>
              <a:buNone/>
              <a:defRPr sz="5200"/>
            </a:lvl7pPr>
            <a:lvl8pPr lvl="7" rtl="0">
              <a:spcBef>
                <a:spcPts val="0"/>
              </a:spcBef>
              <a:spcAft>
                <a:spcPts val="0"/>
              </a:spcAft>
              <a:buSzPts val="5200"/>
              <a:buNone/>
              <a:defRPr sz="5200"/>
            </a:lvl8pPr>
            <a:lvl9pPr lvl="8" rtl="0">
              <a:spcBef>
                <a:spcPts val="0"/>
              </a:spcBef>
              <a:spcAft>
                <a:spcPts val="0"/>
              </a:spcAft>
              <a:buSzPts val="5200"/>
              <a:buNone/>
              <a:defRPr sz="5200"/>
            </a:lvl9pPr>
          </a:lstStyle>
          <a:p>
            <a:endParaRPr/>
          </a:p>
        </p:txBody>
      </p:sp>
      <p:sp>
        <p:nvSpPr>
          <p:cNvPr id="11" name="Google Shape;11;p2"/>
          <p:cNvSpPr/>
          <p:nvPr/>
        </p:nvSpPr>
        <p:spPr>
          <a:xfrm>
            <a:off x="688925" y="688925"/>
            <a:ext cx="7775100" cy="3766750"/>
          </a:xfrm>
          <a:custGeom>
            <a:avLst/>
            <a:gdLst/>
            <a:ahLst/>
            <a:cxnLst/>
            <a:rect l="l" t="t" r="r" b="b"/>
            <a:pathLst>
              <a:path w="311004" h="150670" extrusionOk="0">
                <a:moveTo>
                  <a:pt x="0" y="45810"/>
                </a:moveTo>
                <a:lnTo>
                  <a:pt x="0" y="0"/>
                </a:lnTo>
                <a:lnTo>
                  <a:pt x="311004" y="0"/>
                </a:lnTo>
                <a:lnTo>
                  <a:pt x="311004" y="150670"/>
                </a:lnTo>
                <a:lnTo>
                  <a:pt x="0" y="150670"/>
                </a:lnTo>
                <a:lnTo>
                  <a:pt x="0" y="105219"/>
                </a:lnTo>
              </a:path>
            </a:pathLst>
          </a:custGeom>
          <a:noFill/>
          <a:ln w="9525" cap="flat" cmpd="sng">
            <a:solidFill>
              <a:schemeClr val="accent2"/>
            </a:solidFill>
            <a:prstDash val="solid"/>
            <a:miter lim="8000"/>
            <a:headEnd type="none" w="med" len="med"/>
            <a:tailEnd type="none" w="med" len="med"/>
          </a:ln>
        </p:spPr>
      </p:sp>
    </p:spTree>
    <p:extLst>
      <p:ext uri="{BB962C8B-B14F-4D97-AF65-F5344CB8AC3E}">
        <p14:creationId xmlns:p14="http://schemas.microsoft.com/office/powerpoint/2010/main" val="4336961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ubtitle">
  <p:cSld name="Subtitle">
    <p:bg>
      <p:bgPr>
        <a:gradFill>
          <a:gsLst>
            <a:gs pos="0">
              <a:schemeClr val="accent1"/>
            </a:gs>
            <a:gs pos="50000">
              <a:schemeClr val="accent1"/>
            </a:gs>
            <a:gs pos="100000">
              <a:schemeClr val="accent3"/>
            </a:gs>
          </a:gsLst>
          <a:lin ang="2700006" scaled="0"/>
        </a:gradFill>
        <a:effectLst/>
      </p:bgPr>
    </p:bg>
    <p:spTree>
      <p:nvGrpSpPr>
        <p:cNvPr id="1" name="Shape 12"/>
        <p:cNvGrpSpPr/>
        <p:nvPr/>
      </p:nvGrpSpPr>
      <p:grpSpPr>
        <a:xfrm>
          <a:off x="0" y="0"/>
          <a:ext cx="0" cy="0"/>
          <a:chOff x="0" y="0"/>
          <a:chExt cx="0" cy="0"/>
        </a:xfrm>
      </p:grpSpPr>
      <p:sp>
        <p:nvSpPr>
          <p:cNvPr id="13" name="Google Shape;13;p3"/>
          <p:cNvSpPr/>
          <p:nvPr/>
        </p:nvSpPr>
        <p:spPr>
          <a:xfrm>
            <a:off x="688925" y="688925"/>
            <a:ext cx="7775100" cy="3766750"/>
          </a:xfrm>
          <a:custGeom>
            <a:avLst/>
            <a:gdLst/>
            <a:ahLst/>
            <a:cxnLst/>
            <a:rect l="l" t="t" r="r" b="b"/>
            <a:pathLst>
              <a:path w="311004" h="150670" extrusionOk="0">
                <a:moveTo>
                  <a:pt x="0" y="55831"/>
                </a:moveTo>
                <a:lnTo>
                  <a:pt x="0" y="0"/>
                </a:lnTo>
                <a:lnTo>
                  <a:pt x="311004" y="0"/>
                </a:lnTo>
                <a:lnTo>
                  <a:pt x="311004" y="150670"/>
                </a:lnTo>
                <a:lnTo>
                  <a:pt x="0" y="150670"/>
                </a:lnTo>
                <a:lnTo>
                  <a:pt x="0" y="95556"/>
                </a:lnTo>
              </a:path>
            </a:pathLst>
          </a:custGeom>
          <a:noFill/>
          <a:ln w="9525" cap="flat" cmpd="sng">
            <a:solidFill>
              <a:schemeClr val="accent2"/>
            </a:solidFill>
            <a:prstDash val="solid"/>
            <a:miter lim="8000"/>
            <a:headEnd type="none" w="med" len="med"/>
            <a:tailEnd type="none" w="med" len="med"/>
          </a:ln>
        </p:spPr>
      </p:sp>
      <p:sp>
        <p:nvSpPr>
          <p:cNvPr id="14" name="Google Shape;14;p3"/>
          <p:cNvSpPr txBox="1">
            <a:spLocks noGrp="1"/>
          </p:cNvSpPr>
          <p:nvPr>
            <p:ph type="ctrTitle"/>
          </p:nvPr>
        </p:nvSpPr>
        <p:spPr>
          <a:xfrm>
            <a:off x="569189" y="2129106"/>
            <a:ext cx="7599600" cy="546000"/>
          </a:xfrm>
          <a:prstGeom prst="rect">
            <a:avLst/>
          </a:prstGeom>
        </p:spPr>
        <p:txBody>
          <a:bodyPr spcFirstLastPara="1" wrap="square" lIns="0" tIns="0" rIns="0" bIns="0" anchor="ctr" anchorCtr="0">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a:endParaRPr/>
          </a:p>
        </p:txBody>
      </p:sp>
      <p:sp>
        <p:nvSpPr>
          <p:cNvPr id="15" name="Google Shape;15;p3"/>
          <p:cNvSpPr txBox="1">
            <a:spLocks noGrp="1"/>
          </p:cNvSpPr>
          <p:nvPr>
            <p:ph type="subTitle" idx="1"/>
          </p:nvPr>
        </p:nvSpPr>
        <p:spPr>
          <a:xfrm>
            <a:off x="569189" y="2670407"/>
            <a:ext cx="7599600" cy="309300"/>
          </a:xfrm>
          <a:prstGeom prst="rect">
            <a:avLst/>
          </a:prstGeom>
        </p:spPr>
        <p:txBody>
          <a:bodyPr spcFirstLastPara="1" wrap="square" lIns="0" tIns="0" rIns="0" bIns="0" anchor="t" anchorCtr="0">
            <a:noAutofit/>
          </a:bodyPr>
          <a:lstStyle>
            <a:lvl1pPr lvl="0" rtl="0">
              <a:spcBef>
                <a:spcPts val="0"/>
              </a:spcBef>
              <a:spcAft>
                <a:spcPts val="0"/>
              </a:spcAft>
              <a:buSzPts val="2000"/>
              <a:buNone/>
              <a:defRPr>
                <a:solidFill>
                  <a:schemeClr val="accent2"/>
                </a:solidFill>
              </a:defRPr>
            </a:lvl1pPr>
            <a:lvl2pPr lvl="1" rtl="0">
              <a:spcBef>
                <a:spcPts val="600"/>
              </a:spcBef>
              <a:spcAft>
                <a:spcPts val="0"/>
              </a:spcAft>
              <a:buClr>
                <a:schemeClr val="accent2"/>
              </a:buClr>
              <a:buSzPts val="3000"/>
              <a:buNone/>
              <a:defRPr sz="3000">
                <a:solidFill>
                  <a:schemeClr val="accent2"/>
                </a:solidFill>
              </a:defRPr>
            </a:lvl2pPr>
            <a:lvl3pPr lvl="2" rtl="0">
              <a:spcBef>
                <a:spcPts val="600"/>
              </a:spcBef>
              <a:spcAft>
                <a:spcPts val="0"/>
              </a:spcAft>
              <a:buClr>
                <a:schemeClr val="accent2"/>
              </a:buClr>
              <a:buSzPts val="3000"/>
              <a:buNone/>
              <a:defRPr sz="3000">
                <a:solidFill>
                  <a:schemeClr val="accent2"/>
                </a:solidFill>
              </a:defRPr>
            </a:lvl3pPr>
            <a:lvl4pPr lvl="3" rtl="0">
              <a:spcBef>
                <a:spcPts val="600"/>
              </a:spcBef>
              <a:spcAft>
                <a:spcPts val="0"/>
              </a:spcAft>
              <a:buClr>
                <a:schemeClr val="accent2"/>
              </a:buClr>
              <a:buSzPts val="3000"/>
              <a:buNone/>
              <a:defRPr sz="3000">
                <a:solidFill>
                  <a:schemeClr val="accent2"/>
                </a:solidFill>
              </a:defRPr>
            </a:lvl4pPr>
            <a:lvl5pPr lvl="4" rtl="0">
              <a:spcBef>
                <a:spcPts val="600"/>
              </a:spcBef>
              <a:spcAft>
                <a:spcPts val="0"/>
              </a:spcAft>
              <a:buClr>
                <a:schemeClr val="accent2"/>
              </a:buClr>
              <a:buSzPts val="3000"/>
              <a:buNone/>
              <a:defRPr sz="3000">
                <a:solidFill>
                  <a:schemeClr val="accent2"/>
                </a:solidFill>
              </a:defRPr>
            </a:lvl5pPr>
            <a:lvl6pPr lvl="5" rtl="0">
              <a:spcBef>
                <a:spcPts val="600"/>
              </a:spcBef>
              <a:spcAft>
                <a:spcPts val="0"/>
              </a:spcAft>
              <a:buClr>
                <a:schemeClr val="accent2"/>
              </a:buClr>
              <a:buSzPts val="3000"/>
              <a:buNone/>
              <a:defRPr sz="3000">
                <a:solidFill>
                  <a:schemeClr val="accent2"/>
                </a:solidFill>
              </a:defRPr>
            </a:lvl6pPr>
            <a:lvl7pPr lvl="6" rtl="0">
              <a:spcBef>
                <a:spcPts val="600"/>
              </a:spcBef>
              <a:spcAft>
                <a:spcPts val="0"/>
              </a:spcAft>
              <a:buClr>
                <a:schemeClr val="accent2"/>
              </a:buClr>
              <a:buSzPts val="3000"/>
              <a:buNone/>
              <a:defRPr sz="3000">
                <a:solidFill>
                  <a:schemeClr val="accent2"/>
                </a:solidFill>
              </a:defRPr>
            </a:lvl7pPr>
            <a:lvl8pPr lvl="7" rtl="0">
              <a:spcBef>
                <a:spcPts val="600"/>
              </a:spcBef>
              <a:spcAft>
                <a:spcPts val="0"/>
              </a:spcAft>
              <a:buClr>
                <a:schemeClr val="accent2"/>
              </a:buClr>
              <a:buSzPts val="3000"/>
              <a:buNone/>
              <a:defRPr sz="3000">
                <a:solidFill>
                  <a:schemeClr val="accent2"/>
                </a:solidFill>
              </a:defRPr>
            </a:lvl8pPr>
            <a:lvl9pPr lvl="8" rtl="0">
              <a:spcBef>
                <a:spcPts val="600"/>
              </a:spcBef>
              <a:spcAft>
                <a:spcPts val="600"/>
              </a:spcAft>
              <a:buClr>
                <a:schemeClr val="accent2"/>
              </a:buClr>
              <a:buSzPts val="3000"/>
              <a:buNone/>
              <a:defRPr sz="3000">
                <a:solidFill>
                  <a:schemeClr val="accent2"/>
                </a:solidFill>
              </a:defRPr>
            </a:lvl9pPr>
          </a:lstStyle>
          <a:p>
            <a:endParaRPr/>
          </a:p>
        </p:txBody>
      </p:sp>
    </p:spTree>
    <p:extLst>
      <p:ext uri="{BB962C8B-B14F-4D97-AF65-F5344CB8AC3E}">
        <p14:creationId xmlns:p14="http://schemas.microsoft.com/office/powerpoint/2010/main" val="1190396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p:cSld name="Quote">
    <p:bg>
      <p:bgPr>
        <a:gradFill>
          <a:gsLst>
            <a:gs pos="0">
              <a:schemeClr val="accent1"/>
            </a:gs>
            <a:gs pos="50000">
              <a:schemeClr val="accent1"/>
            </a:gs>
            <a:gs pos="100000">
              <a:schemeClr val="accent3"/>
            </a:gs>
          </a:gsLst>
          <a:lin ang="2700006" scaled="0"/>
        </a:gradFill>
        <a:effectLst/>
      </p:bgPr>
    </p:bg>
    <p:spTree>
      <p:nvGrpSpPr>
        <p:cNvPr id="1" name="Shape 16"/>
        <p:cNvGrpSpPr/>
        <p:nvPr/>
      </p:nvGrpSpPr>
      <p:grpSpPr>
        <a:xfrm>
          <a:off x="0" y="0"/>
          <a:ext cx="0" cy="0"/>
          <a:chOff x="0" y="0"/>
          <a:chExt cx="0" cy="0"/>
        </a:xfrm>
      </p:grpSpPr>
      <p:sp>
        <p:nvSpPr>
          <p:cNvPr id="17" name="Google Shape;17;p4"/>
          <p:cNvSpPr/>
          <p:nvPr/>
        </p:nvSpPr>
        <p:spPr>
          <a:xfrm>
            <a:off x="688925" y="688925"/>
            <a:ext cx="7775100" cy="3766750"/>
          </a:xfrm>
          <a:custGeom>
            <a:avLst/>
            <a:gdLst/>
            <a:ahLst/>
            <a:cxnLst/>
            <a:rect l="l" t="t" r="r" b="b"/>
            <a:pathLst>
              <a:path w="311004" h="150670" extrusionOk="0">
                <a:moveTo>
                  <a:pt x="0" y="8232"/>
                </a:moveTo>
                <a:lnTo>
                  <a:pt x="0" y="0"/>
                </a:lnTo>
                <a:lnTo>
                  <a:pt x="311004" y="0"/>
                </a:lnTo>
                <a:lnTo>
                  <a:pt x="311004" y="150670"/>
                </a:lnTo>
                <a:lnTo>
                  <a:pt x="0" y="150670"/>
                </a:lnTo>
                <a:lnTo>
                  <a:pt x="0" y="32926"/>
                </a:lnTo>
              </a:path>
            </a:pathLst>
          </a:custGeom>
          <a:noFill/>
          <a:ln w="9525" cap="flat" cmpd="sng">
            <a:solidFill>
              <a:schemeClr val="accent2"/>
            </a:solidFill>
            <a:prstDash val="solid"/>
            <a:round/>
            <a:headEnd type="none" w="med" len="med"/>
            <a:tailEnd type="none" w="med" len="med"/>
          </a:ln>
        </p:spPr>
      </p:sp>
      <p:sp>
        <p:nvSpPr>
          <p:cNvPr id="18" name="Google Shape;18;p4"/>
          <p:cNvSpPr txBox="1">
            <a:spLocks noGrp="1"/>
          </p:cNvSpPr>
          <p:nvPr>
            <p:ph type="body" idx="1"/>
          </p:nvPr>
        </p:nvSpPr>
        <p:spPr>
          <a:xfrm>
            <a:off x="1100500" y="1079200"/>
            <a:ext cx="4858200" cy="2991600"/>
          </a:xfrm>
          <a:prstGeom prst="rect">
            <a:avLst/>
          </a:prstGeom>
        </p:spPr>
        <p:txBody>
          <a:bodyPr spcFirstLastPara="1" wrap="square" lIns="0" tIns="0" rIns="0" bIns="0" anchor="t" anchorCtr="0">
            <a:noAutofit/>
          </a:bodyPr>
          <a:lstStyle>
            <a:lvl1pPr marL="457200" lvl="0" indent="-431800" rtl="0">
              <a:lnSpc>
                <a:spcPct val="100000"/>
              </a:lnSpc>
              <a:spcBef>
                <a:spcPts val="0"/>
              </a:spcBef>
              <a:spcAft>
                <a:spcPts val="0"/>
              </a:spcAft>
              <a:buClr>
                <a:schemeClr val="lt1"/>
              </a:buClr>
              <a:buSzPts val="3200"/>
              <a:buFont typeface="Kulim Park"/>
              <a:buChar char="▸"/>
              <a:defRPr sz="3200" b="1">
                <a:solidFill>
                  <a:schemeClr val="lt1"/>
                </a:solidFill>
                <a:latin typeface="Kulim Park"/>
                <a:ea typeface="Kulim Park"/>
                <a:cs typeface="Kulim Park"/>
                <a:sym typeface="Kulim Park"/>
              </a:defRPr>
            </a:lvl1pPr>
            <a:lvl2pPr marL="914400" lvl="1" indent="-431800" rtl="0">
              <a:lnSpc>
                <a:spcPct val="100000"/>
              </a:lnSpc>
              <a:spcBef>
                <a:spcPts val="600"/>
              </a:spcBef>
              <a:spcAft>
                <a:spcPts val="0"/>
              </a:spcAft>
              <a:buClr>
                <a:schemeClr val="lt1"/>
              </a:buClr>
              <a:buSzPts val="3200"/>
              <a:buFont typeface="Kulim Park"/>
              <a:buChar char="╺"/>
              <a:defRPr sz="3200" b="1">
                <a:solidFill>
                  <a:schemeClr val="lt1"/>
                </a:solidFill>
                <a:latin typeface="Kulim Park"/>
                <a:ea typeface="Kulim Park"/>
                <a:cs typeface="Kulim Park"/>
                <a:sym typeface="Kulim Park"/>
              </a:defRPr>
            </a:lvl2pPr>
            <a:lvl3pPr marL="1371600" lvl="2" indent="-431800" rtl="0">
              <a:lnSpc>
                <a:spcPct val="100000"/>
              </a:lnSpc>
              <a:spcBef>
                <a:spcPts val="600"/>
              </a:spcBef>
              <a:spcAft>
                <a:spcPts val="0"/>
              </a:spcAft>
              <a:buClr>
                <a:schemeClr val="lt1"/>
              </a:buClr>
              <a:buSzPts val="3200"/>
              <a:buFont typeface="Kulim Park"/>
              <a:buChar char="■"/>
              <a:defRPr sz="3200" b="1">
                <a:solidFill>
                  <a:schemeClr val="lt1"/>
                </a:solidFill>
                <a:latin typeface="Kulim Park"/>
                <a:ea typeface="Kulim Park"/>
                <a:cs typeface="Kulim Park"/>
                <a:sym typeface="Kulim Park"/>
              </a:defRPr>
            </a:lvl3pPr>
            <a:lvl4pPr marL="1828800" lvl="3" indent="-431800" rtl="0">
              <a:lnSpc>
                <a:spcPct val="100000"/>
              </a:lnSpc>
              <a:spcBef>
                <a:spcPts val="600"/>
              </a:spcBef>
              <a:spcAft>
                <a:spcPts val="0"/>
              </a:spcAft>
              <a:buClr>
                <a:schemeClr val="lt1"/>
              </a:buClr>
              <a:buSzPts val="3200"/>
              <a:buFont typeface="Kulim Park"/>
              <a:buChar char="●"/>
              <a:defRPr sz="3200" b="1">
                <a:solidFill>
                  <a:schemeClr val="lt1"/>
                </a:solidFill>
                <a:latin typeface="Kulim Park"/>
                <a:ea typeface="Kulim Park"/>
                <a:cs typeface="Kulim Park"/>
                <a:sym typeface="Kulim Park"/>
              </a:defRPr>
            </a:lvl4pPr>
            <a:lvl5pPr marL="2286000" lvl="4" indent="-431800" rtl="0">
              <a:lnSpc>
                <a:spcPct val="100000"/>
              </a:lnSpc>
              <a:spcBef>
                <a:spcPts val="600"/>
              </a:spcBef>
              <a:spcAft>
                <a:spcPts val="0"/>
              </a:spcAft>
              <a:buClr>
                <a:schemeClr val="lt1"/>
              </a:buClr>
              <a:buSzPts val="3200"/>
              <a:buFont typeface="Kulim Park"/>
              <a:buChar char="○"/>
              <a:defRPr sz="3200" b="1">
                <a:solidFill>
                  <a:schemeClr val="lt1"/>
                </a:solidFill>
                <a:latin typeface="Kulim Park"/>
                <a:ea typeface="Kulim Park"/>
                <a:cs typeface="Kulim Park"/>
                <a:sym typeface="Kulim Park"/>
              </a:defRPr>
            </a:lvl5pPr>
            <a:lvl6pPr marL="2743200" lvl="5" indent="-431800" rtl="0">
              <a:lnSpc>
                <a:spcPct val="100000"/>
              </a:lnSpc>
              <a:spcBef>
                <a:spcPts val="600"/>
              </a:spcBef>
              <a:spcAft>
                <a:spcPts val="0"/>
              </a:spcAft>
              <a:buClr>
                <a:schemeClr val="lt1"/>
              </a:buClr>
              <a:buSzPts val="3200"/>
              <a:buFont typeface="Kulim Park"/>
              <a:buChar char="■"/>
              <a:defRPr sz="3200" b="1">
                <a:solidFill>
                  <a:schemeClr val="lt1"/>
                </a:solidFill>
                <a:latin typeface="Kulim Park"/>
                <a:ea typeface="Kulim Park"/>
                <a:cs typeface="Kulim Park"/>
                <a:sym typeface="Kulim Park"/>
              </a:defRPr>
            </a:lvl6pPr>
            <a:lvl7pPr marL="3200400" lvl="6" indent="-431800" rtl="0">
              <a:lnSpc>
                <a:spcPct val="100000"/>
              </a:lnSpc>
              <a:spcBef>
                <a:spcPts val="600"/>
              </a:spcBef>
              <a:spcAft>
                <a:spcPts val="0"/>
              </a:spcAft>
              <a:buClr>
                <a:schemeClr val="lt1"/>
              </a:buClr>
              <a:buSzPts val="3200"/>
              <a:buFont typeface="Kulim Park"/>
              <a:buChar char="●"/>
              <a:defRPr sz="3200" b="1">
                <a:solidFill>
                  <a:schemeClr val="lt1"/>
                </a:solidFill>
                <a:latin typeface="Kulim Park"/>
                <a:ea typeface="Kulim Park"/>
                <a:cs typeface="Kulim Park"/>
                <a:sym typeface="Kulim Park"/>
              </a:defRPr>
            </a:lvl7pPr>
            <a:lvl8pPr marL="3657600" lvl="7" indent="-431800" rtl="0">
              <a:lnSpc>
                <a:spcPct val="100000"/>
              </a:lnSpc>
              <a:spcBef>
                <a:spcPts val="600"/>
              </a:spcBef>
              <a:spcAft>
                <a:spcPts val="0"/>
              </a:spcAft>
              <a:buClr>
                <a:schemeClr val="lt1"/>
              </a:buClr>
              <a:buSzPts val="3200"/>
              <a:buFont typeface="Kulim Park"/>
              <a:buChar char="○"/>
              <a:defRPr sz="3200" b="1">
                <a:solidFill>
                  <a:schemeClr val="lt1"/>
                </a:solidFill>
                <a:latin typeface="Kulim Park"/>
                <a:ea typeface="Kulim Park"/>
                <a:cs typeface="Kulim Park"/>
                <a:sym typeface="Kulim Park"/>
              </a:defRPr>
            </a:lvl8pPr>
            <a:lvl9pPr marL="4114800" lvl="8" indent="-431800" rtl="0">
              <a:lnSpc>
                <a:spcPct val="100000"/>
              </a:lnSpc>
              <a:spcBef>
                <a:spcPts val="600"/>
              </a:spcBef>
              <a:spcAft>
                <a:spcPts val="600"/>
              </a:spcAft>
              <a:buClr>
                <a:schemeClr val="lt1"/>
              </a:buClr>
              <a:buSzPts val="3200"/>
              <a:buFont typeface="Kulim Park"/>
              <a:buChar char="■"/>
              <a:defRPr sz="3200" b="1">
                <a:solidFill>
                  <a:schemeClr val="lt1"/>
                </a:solidFill>
                <a:latin typeface="Kulim Park"/>
                <a:ea typeface="Kulim Park"/>
                <a:cs typeface="Kulim Park"/>
                <a:sym typeface="Kulim Park"/>
              </a:defRPr>
            </a:lvl9pPr>
          </a:lstStyle>
          <a:p>
            <a:endParaRPr/>
          </a:p>
        </p:txBody>
      </p:sp>
      <p:sp>
        <p:nvSpPr>
          <p:cNvPr id="19" name="Google Shape;19;p4"/>
          <p:cNvSpPr txBox="1"/>
          <p:nvPr/>
        </p:nvSpPr>
        <p:spPr>
          <a:xfrm>
            <a:off x="273700" y="871753"/>
            <a:ext cx="781800" cy="6537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7200">
                <a:solidFill>
                  <a:schemeClr val="dk1"/>
                </a:solidFill>
                <a:latin typeface="Red Hat Display Black"/>
                <a:ea typeface="Red Hat Display Black"/>
                <a:cs typeface="Red Hat Display Black"/>
                <a:sym typeface="Red Hat Display Black"/>
              </a:rPr>
              <a:t>“</a:t>
            </a:r>
            <a:endParaRPr sz="7200">
              <a:solidFill>
                <a:schemeClr val="dk1"/>
              </a:solidFill>
              <a:latin typeface="Red Hat Display Black"/>
              <a:ea typeface="Red Hat Display Black"/>
              <a:cs typeface="Red Hat Display Black"/>
              <a:sym typeface="Red Hat Display Black"/>
            </a:endParaRPr>
          </a:p>
        </p:txBody>
      </p:sp>
      <p:sp>
        <p:nvSpPr>
          <p:cNvPr id="20" name="Google Shape;20;p4"/>
          <p:cNvSpPr txBox="1">
            <a:spLocks noGrp="1"/>
          </p:cNvSpPr>
          <p:nvPr>
            <p:ph type="sldNum" idx="12"/>
          </p:nvPr>
        </p:nvSpPr>
        <p:spPr>
          <a:xfrm>
            <a:off x="8458194" y="0"/>
            <a:ext cx="685800" cy="685800"/>
          </a:xfrm>
          <a:prstGeom prst="rect">
            <a:avLst/>
          </a:prstGeom>
        </p:spPr>
        <p:txBody>
          <a:bodyPr spcFirstLastPara="1" wrap="square" lIns="0" tIns="0" rIns="0" bIns="0"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ct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8140989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32"/>
        <p:cNvGrpSpPr/>
        <p:nvPr/>
      </p:nvGrpSpPr>
      <p:grpSpPr>
        <a:xfrm>
          <a:off x="0" y="0"/>
          <a:ext cx="0" cy="0"/>
          <a:chOff x="0" y="0"/>
          <a:chExt cx="0" cy="0"/>
        </a:xfrm>
      </p:grpSpPr>
      <p:sp>
        <p:nvSpPr>
          <p:cNvPr id="33" name="Google Shape;33;p7"/>
          <p:cNvSpPr/>
          <p:nvPr/>
        </p:nvSpPr>
        <p:spPr>
          <a:xfrm>
            <a:off x="688925" y="688925"/>
            <a:ext cx="7775100" cy="3766750"/>
          </a:xfrm>
          <a:custGeom>
            <a:avLst/>
            <a:gdLst/>
            <a:ahLst/>
            <a:cxnLst/>
            <a:rect l="l" t="t" r="r" b="b"/>
            <a:pathLst>
              <a:path w="311004" h="150670" extrusionOk="0">
                <a:moveTo>
                  <a:pt x="0" y="8232"/>
                </a:moveTo>
                <a:lnTo>
                  <a:pt x="0" y="0"/>
                </a:lnTo>
                <a:lnTo>
                  <a:pt x="311004" y="0"/>
                </a:lnTo>
                <a:lnTo>
                  <a:pt x="311004" y="150670"/>
                </a:lnTo>
                <a:lnTo>
                  <a:pt x="0" y="150670"/>
                </a:lnTo>
                <a:lnTo>
                  <a:pt x="0" y="32926"/>
                </a:lnTo>
              </a:path>
            </a:pathLst>
          </a:custGeom>
          <a:noFill/>
          <a:ln w="9525" cap="flat" cmpd="sng">
            <a:solidFill>
              <a:schemeClr val="dk2"/>
            </a:solidFill>
            <a:prstDash val="solid"/>
            <a:round/>
            <a:headEnd type="none" w="med" len="med"/>
            <a:tailEnd type="none" w="med" len="med"/>
          </a:ln>
        </p:spPr>
      </p:sp>
      <p:sp>
        <p:nvSpPr>
          <p:cNvPr id="34" name="Google Shape;34;p7"/>
          <p:cNvSpPr txBox="1">
            <a:spLocks noGrp="1"/>
          </p:cNvSpPr>
          <p:nvPr>
            <p:ph type="title"/>
          </p:nvPr>
        </p:nvSpPr>
        <p:spPr>
          <a:xfrm>
            <a:off x="545800" y="885775"/>
            <a:ext cx="7772400" cy="626400"/>
          </a:xfrm>
          <a:prstGeom prst="rect">
            <a:avLst/>
          </a:prstGeom>
        </p:spPr>
        <p:txBody>
          <a:bodyPr spcFirstLastPara="1" wrap="square" lIns="0" tIns="0" rIns="0" bIns="0" anchor="ctr"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35" name="Google Shape;35;p7"/>
          <p:cNvSpPr txBox="1">
            <a:spLocks noGrp="1"/>
          </p:cNvSpPr>
          <p:nvPr>
            <p:ph type="body" idx="1"/>
          </p:nvPr>
        </p:nvSpPr>
        <p:spPr>
          <a:xfrm>
            <a:off x="1046825" y="1636475"/>
            <a:ext cx="2575200" cy="2609100"/>
          </a:xfrm>
          <a:prstGeom prst="rect">
            <a:avLst/>
          </a:prstGeom>
        </p:spPr>
        <p:txBody>
          <a:bodyPr spcFirstLastPara="1" wrap="square" lIns="0" tIns="0" rIns="0" bIns="0" anchor="t" anchorCtr="0">
            <a:noAutofit/>
          </a:bodyPr>
          <a:lstStyle>
            <a:lvl1pPr marL="457200" lvl="0" indent="-342900" rtl="0">
              <a:spcBef>
                <a:spcPts val="0"/>
              </a:spcBef>
              <a:spcAft>
                <a:spcPts val="0"/>
              </a:spcAft>
              <a:buSzPts val="1800"/>
              <a:buChar char="▸"/>
              <a:defRPr sz="1800"/>
            </a:lvl1pPr>
            <a:lvl2pPr marL="914400" lvl="1" indent="-342900" rtl="0">
              <a:spcBef>
                <a:spcPts val="600"/>
              </a:spcBef>
              <a:spcAft>
                <a:spcPts val="0"/>
              </a:spcAft>
              <a:buSzPts val="1800"/>
              <a:buChar char="╺"/>
              <a:defRPr sz="1800"/>
            </a:lvl2pPr>
            <a:lvl3pPr marL="1371600" lvl="2" indent="-342900" rtl="0">
              <a:spcBef>
                <a:spcPts val="600"/>
              </a:spcBef>
              <a:spcAft>
                <a:spcPts val="0"/>
              </a:spcAft>
              <a:buSzPts val="1800"/>
              <a:buChar char="■"/>
              <a:defRPr sz="1800"/>
            </a:lvl3pPr>
            <a:lvl4pPr marL="1828800" lvl="3" indent="-342900" rtl="0">
              <a:spcBef>
                <a:spcPts val="600"/>
              </a:spcBef>
              <a:spcAft>
                <a:spcPts val="0"/>
              </a:spcAft>
              <a:buSzPts val="1800"/>
              <a:buChar char="●"/>
              <a:defRPr sz="1800"/>
            </a:lvl4pPr>
            <a:lvl5pPr marL="2286000" lvl="4" indent="-342900" rtl="0">
              <a:spcBef>
                <a:spcPts val="600"/>
              </a:spcBef>
              <a:spcAft>
                <a:spcPts val="0"/>
              </a:spcAft>
              <a:buSzPts val="1800"/>
              <a:buChar char="○"/>
              <a:defRPr sz="1800"/>
            </a:lvl5pPr>
            <a:lvl6pPr marL="2743200" lvl="5" indent="-342900" rtl="0">
              <a:spcBef>
                <a:spcPts val="600"/>
              </a:spcBef>
              <a:spcAft>
                <a:spcPts val="0"/>
              </a:spcAft>
              <a:buSzPts val="1800"/>
              <a:buChar char="■"/>
              <a:defRPr sz="1800"/>
            </a:lvl6pPr>
            <a:lvl7pPr marL="3200400" lvl="6" indent="-342900" rtl="0">
              <a:spcBef>
                <a:spcPts val="600"/>
              </a:spcBef>
              <a:spcAft>
                <a:spcPts val="0"/>
              </a:spcAft>
              <a:buSzPts val="1800"/>
              <a:buChar char="●"/>
              <a:defRPr sz="1800"/>
            </a:lvl7pPr>
            <a:lvl8pPr marL="3657600" lvl="7" indent="-342900" rtl="0">
              <a:spcBef>
                <a:spcPts val="600"/>
              </a:spcBef>
              <a:spcAft>
                <a:spcPts val="0"/>
              </a:spcAft>
              <a:buSzPts val="1800"/>
              <a:buChar char="○"/>
              <a:defRPr sz="1800"/>
            </a:lvl8pPr>
            <a:lvl9pPr marL="4114800" lvl="8" indent="-342900" rtl="0">
              <a:spcBef>
                <a:spcPts val="600"/>
              </a:spcBef>
              <a:spcAft>
                <a:spcPts val="600"/>
              </a:spcAft>
              <a:buSzPts val="1800"/>
              <a:buChar char="■"/>
              <a:defRPr sz="1800"/>
            </a:lvl9pPr>
          </a:lstStyle>
          <a:p>
            <a:endParaRPr/>
          </a:p>
        </p:txBody>
      </p:sp>
      <p:sp>
        <p:nvSpPr>
          <p:cNvPr id="36" name="Google Shape;36;p7"/>
          <p:cNvSpPr txBox="1">
            <a:spLocks noGrp="1"/>
          </p:cNvSpPr>
          <p:nvPr>
            <p:ph type="body" idx="2"/>
          </p:nvPr>
        </p:nvSpPr>
        <p:spPr>
          <a:xfrm>
            <a:off x="3884518" y="1636475"/>
            <a:ext cx="2575200" cy="2609100"/>
          </a:xfrm>
          <a:prstGeom prst="rect">
            <a:avLst/>
          </a:prstGeom>
        </p:spPr>
        <p:txBody>
          <a:bodyPr spcFirstLastPara="1" wrap="square" lIns="0" tIns="0" rIns="0" bIns="0" anchor="t" anchorCtr="0">
            <a:noAutofit/>
          </a:bodyPr>
          <a:lstStyle>
            <a:lvl1pPr marL="457200" lvl="0" indent="-342900" rtl="0">
              <a:spcBef>
                <a:spcPts val="0"/>
              </a:spcBef>
              <a:spcAft>
                <a:spcPts val="0"/>
              </a:spcAft>
              <a:buSzPts val="1800"/>
              <a:buChar char="▸"/>
              <a:defRPr sz="1800"/>
            </a:lvl1pPr>
            <a:lvl2pPr marL="914400" lvl="1" indent="-342900" rtl="0">
              <a:spcBef>
                <a:spcPts val="600"/>
              </a:spcBef>
              <a:spcAft>
                <a:spcPts val="0"/>
              </a:spcAft>
              <a:buSzPts val="1800"/>
              <a:buChar char="╺"/>
              <a:defRPr sz="1800"/>
            </a:lvl2pPr>
            <a:lvl3pPr marL="1371600" lvl="2" indent="-342900" rtl="0">
              <a:spcBef>
                <a:spcPts val="600"/>
              </a:spcBef>
              <a:spcAft>
                <a:spcPts val="0"/>
              </a:spcAft>
              <a:buSzPts val="1800"/>
              <a:buChar char="■"/>
              <a:defRPr sz="1800"/>
            </a:lvl3pPr>
            <a:lvl4pPr marL="1828800" lvl="3" indent="-342900" rtl="0">
              <a:spcBef>
                <a:spcPts val="600"/>
              </a:spcBef>
              <a:spcAft>
                <a:spcPts val="0"/>
              </a:spcAft>
              <a:buSzPts val="1800"/>
              <a:buChar char="●"/>
              <a:defRPr sz="1800"/>
            </a:lvl4pPr>
            <a:lvl5pPr marL="2286000" lvl="4" indent="-342900" rtl="0">
              <a:spcBef>
                <a:spcPts val="600"/>
              </a:spcBef>
              <a:spcAft>
                <a:spcPts val="0"/>
              </a:spcAft>
              <a:buSzPts val="1800"/>
              <a:buChar char="○"/>
              <a:defRPr sz="1800"/>
            </a:lvl5pPr>
            <a:lvl6pPr marL="2743200" lvl="5" indent="-342900" rtl="0">
              <a:spcBef>
                <a:spcPts val="600"/>
              </a:spcBef>
              <a:spcAft>
                <a:spcPts val="0"/>
              </a:spcAft>
              <a:buSzPts val="1800"/>
              <a:buChar char="■"/>
              <a:defRPr sz="1800"/>
            </a:lvl6pPr>
            <a:lvl7pPr marL="3200400" lvl="6" indent="-342900" rtl="0">
              <a:spcBef>
                <a:spcPts val="600"/>
              </a:spcBef>
              <a:spcAft>
                <a:spcPts val="0"/>
              </a:spcAft>
              <a:buSzPts val="1800"/>
              <a:buChar char="●"/>
              <a:defRPr sz="1800"/>
            </a:lvl7pPr>
            <a:lvl8pPr marL="3657600" lvl="7" indent="-342900" rtl="0">
              <a:spcBef>
                <a:spcPts val="600"/>
              </a:spcBef>
              <a:spcAft>
                <a:spcPts val="0"/>
              </a:spcAft>
              <a:buSzPts val="1800"/>
              <a:buChar char="○"/>
              <a:defRPr sz="1800"/>
            </a:lvl8pPr>
            <a:lvl9pPr marL="4114800" lvl="8" indent="-342900" rtl="0">
              <a:spcBef>
                <a:spcPts val="600"/>
              </a:spcBef>
              <a:spcAft>
                <a:spcPts val="600"/>
              </a:spcAft>
              <a:buSzPts val="1800"/>
              <a:buChar char="■"/>
              <a:defRPr sz="1800"/>
            </a:lvl9pPr>
          </a:lstStyle>
          <a:p>
            <a:endParaRPr/>
          </a:p>
        </p:txBody>
      </p:sp>
      <p:sp>
        <p:nvSpPr>
          <p:cNvPr id="37" name="Google Shape;37;p7"/>
          <p:cNvSpPr txBox="1">
            <a:spLocks noGrp="1"/>
          </p:cNvSpPr>
          <p:nvPr>
            <p:ph type="sldNum" idx="12"/>
          </p:nvPr>
        </p:nvSpPr>
        <p:spPr>
          <a:xfrm>
            <a:off x="8458194" y="0"/>
            <a:ext cx="685800" cy="685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07867476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theme" Target="../theme/theme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gradFill>
          <a:gsLst>
            <a:gs pos="0">
              <a:schemeClr val="lt1"/>
            </a:gs>
            <a:gs pos="100000">
              <a:schemeClr val="lt2"/>
            </a:gs>
          </a:gsLst>
          <a:lin ang="2700006"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45800" y="885775"/>
            <a:ext cx="7772400" cy="626400"/>
          </a:xfrm>
          <a:prstGeom prst="rect">
            <a:avLst/>
          </a:prstGeom>
          <a:noFill/>
          <a:ln>
            <a:noFill/>
          </a:ln>
        </p:spPr>
        <p:txBody>
          <a:bodyPr spcFirstLastPara="1" wrap="square" lIns="0" tIns="0" rIns="0" bIns="0" anchor="ctr" anchorCtr="0">
            <a:noAutofit/>
          </a:bodyPr>
          <a:lstStyle>
            <a:lvl1pPr lvl="0" rtl="0">
              <a:lnSpc>
                <a:spcPct val="90000"/>
              </a:lnSpc>
              <a:spcBef>
                <a:spcPts val="0"/>
              </a:spcBef>
              <a:spcAft>
                <a:spcPts val="0"/>
              </a:spcAft>
              <a:buClr>
                <a:schemeClr val="accent1"/>
              </a:buClr>
              <a:buSzPts val="3200"/>
              <a:buFont typeface="Red Hat Display Black"/>
              <a:buNone/>
              <a:defRPr sz="3200">
                <a:solidFill>
                  <a:schemeClr val="accent1"/>
                </a:solidFill>
                <a:latin typeface="Red Hat Display Black"/>
                <a:ea typeface="Red Hat Display Black"/>
                <a:cs typeface="Red Hat Display Black"/>
                <a:sym typeface="Red Hat Display Black"/>
              </a:defRPr>
            </a:lvl1pPr>
            <a:lvl2pPr lvl="1" rtl="0">
              <a:lnSpc>
                <a:spcPct val="90000"/>
              </a:lnSpc>
              <a:spcBef>
                <a:spcPts val="0"/>
              </a:spcBef>
              <a:spcAft>
                <a:spcPts val="0"/>
              </a:spcAft>
              <a:buClr>
                <a:schemeClr val="accent1"/>
              </a:buClr>
              <a:buSzPts val="3200"/>
              <a:buFont typeface="Red Hat Display Black"/>
              <a:buNone/>
              <a:defRPr sz="3200">
                <a:solidFill>
                  <a:schemeClr val="accent1"/>
                </a:solidFill>
                <a:latin typeface="Red Hat Display Black"/>
                <a:ea typeface="Red Hat Display Black"/>
                <a:cs typeface="Red Hat Display Black"/>
                <a:sym typeface="Red Hat Display Black"/>
              </a:defRPr>
            </a:lvl2pPr>
            <a:lvl3pPr lvl="2" rtl="0">
              <a:lnSpc>
                <a:spcPct val="90000"/>
              </a:lnSpc>
              <a:spcBef>
                <a:spcPts val="0"/>
              </a:spcBef>
              <a:spcAft>
                <a:spcPts val="0"/>
              </a:spcAft>
              <a:buClr>
                <a:schemeClr val="accent1"/>
              </a:buClr>
              <a:buSzPts val="3200"/>
              <a:buFont typeface="Red Hat Display Black"/>
              <a:buNone/>
              <a:defRPr sz="3200">
                <a:solidFill>
                  <a:schemeClr val="accent1"/>
                </a:solidFill>
                <a:latin typeface="Red Hat Display Black"/>
                <a:ea typeface="Red Hat Display Black"/>
                <a:cs typeface="Red Hat Display Black"/>
                <a:sym typeface="Red Hat Display Black"/>
              </a:defRPr>
            </a:lvl3pPr>
            <a:lvl4pPr lvl="3" rtl="0">
              <a:lnSpc>
                <a:spcPct val="90000"/>
              </a:lnSpc>
              <a:spcBef>
                <a:spcPts val="0"/>
              </a:spcBef>
              <a:spcAft>
                <a:spcPts val="0"/>
              </a:spcAft>
              <a:buClr>
                <a:schemeClr val="accent1"/>
              </a:buClr>
              <a:buSzPts val="3200"/>
              <a:buFont typeface="Red Hat Display Black"/>
              <a:buNone/>
              <a:defRPr sz="3200">
                <a:solidFill>
                  <a:schemeClr val="accent1"/>
                </a:solidFill>
                <a:latin typeface="Red Hat Display Black"/>
                <a:ea typeface="Red Hat Display Black"/>
                <a:cs typeface="Red Hat Display Black"/>
                <a:sym typeface="Red Hat Display Black"/>
              </a:defRPr>
            </a:lvl4pPr>
            <a:lvl5pPr lvl="4" rtl="0">
              <a:lnSpc>
                <a:spcPct val="90000"/>
              </a:lnSpc>
              <a:spcBef>
                <a:spcPts val="0"/>
              </a:spcBef>
              <a:spcAft>
                <a:spcPts val="0"/>
              </a:spcAft>
              <a:buClr>
                <a:schemeClr val="accent1"/>
              </a:buClr>
              <a:buSzPts val="3200"/>
              <a:buFont typeface="Red Hat Display Black"/>
              <a:buNone/>
              <a:defRPr sz="3200">
                <a:solidFill>
                  <a:schemeClr val="accent1"/>
                </a:solidFill>
                <a:latin typeface="Red Hat Display Black"/>
                <a:ea typeface="Red Hat Display Black"/>
                <a:cs typeface="Red Hat Display Black"/>
                <a:sym typeface="Red Hat Display Black"/>
              </a:defRPr>
            </a:lvl5pPr>
            <a:lvl6pPr lvl="5" rtl="0">
              <a:lnSpc>
                <a:spcPct val="90000"/>
              </a:lnSpc>
              <a:spcBef>
                <a:spcPts val="0"/>
              </a:spcBef>
              <a:spcAft>
                <a:spcPts val="0"/>
              </a:spcAft>
              <a:buClr>
                <a:schemeClr val="accent1"/>
              </a:buClr>
              <a:buSzPts val="3200"/>
              <a:buFont typeface="Red Hat Display Black"/>
              <a:buNone/>
              <a:defRPr sz="3200">
                <a:solidFill>
                  <a:schemeClr val="accent1"/>
                </a:solidFill>
                <a:latin typeface="Red Hat Display Black"/>
                <a:ea typeface="Red Hat Display Black"/>
                <a:cs typeface="Red Hat Display Black"/>
                <a:sym typeface="Red Hat Display Black"/>
              </a:defRPr>
            </a:lvl6pPr>
            <a:lvl7pPr lvl="6" rtl="0">
              <a:lnSpc>
                <a:spcPct val="90000"/>
              </a:lnSpc>
              <a:spcBef>
                <a:spcPts val="0"/>
              </a:spcBef>
              <a:spcAft>
                <a:spcPts val="0"/>
              </a:spcAft>
              <a:buClr>
                <a:schemeClr val="accent1"/>
              </a:buClr>
              <a:buSzPts val="3200"/>
              <a:buFont typeface="Red Hat Display Black"/>
              <a:buNone/>
              <a:defRPr sz="3200">
                <a:solidFill>
                  <a:schemeClr val="accent1"/>
                </a:solidFill>
                <a:latin typeface="Red Hat Display Black"/>
                <a:ea typeface="Red Hat Display Black"/>
                <a:cs typeface="Red Hat Display Black"/>
                <a:sym typeface="Red Hat Display Black"/>
              </a:defRPr>
            </a:lvl7pPr>
            <a:lvl8pPr lvl="7" rtl="0">
              <a:lnSpc>
                <a:spcPct val="90000"/>
              </a:lnSpc>
              <a:spcBef>
                <a:spcPts val="0"/>
              </a:spcBef>
              <a:spcAft>
                <a:spcPts val="0"/>
              </a:spcAft>
              <a:buClr>
                <a:schemeClr val="accent1"/>
              </a:buClr>
              <a:buSzPts val="3200"/>
              <a:buFont typeface="Red Hat Display Black"/>
              <a:buNone/>
              <a:defRPr sz="3200">
                <a:solidFill>
                  <a:schemeClr val="accent1"/>
                </a:solidFill>
                <a:latin typeface="Red Hat Display Black"/>
                <a:ea typeface="Red Hat Display Black"/>
                <a:cs typeface="Red Hat Display Black"/>
                <a:sym typeface="Red Hat Display Black"/>
              </a:defRPr>
            </a:lvl8pPr>
            <a:lvl9pPr lvl="8" rtl="0">
              <a:lnSpc>
                <a:spcPct val="90000"/>
              </a:lnSpc>
              <a:spcBef>
                <a:spcPts val="0"/>
              </a:spcBef>
              <a:spcAft>
                <a:spcPts val="0"/>
              </a:spcAft>
              <a:buClr>
                <a:schemeClr val="accent1"/>
              </a:buClr>
              <a:buSzPts val="3200"/>
              <a:buFont typeface="Red Hat Display Black"/>
              <a:buNone/>
              <a:defRPr sz="3200">
                <a:solidFill>
                  <a:schemeClr val="accent1"/>
                </a:solidFill>
                <a:latin typeface="Red Hat Display Black"/>
                <a:ea typeface="Red Hat Display Black"/>
                <a:cs typeface="Red Hat Display Black"/>
                <a:sym typeface="Red Hat Display Black"/>
              </a:defRPr>
            </a:lvl9pPr>
          </a:lstStyle>
          <a:p>
            <a:endParaRPr dirty="0"/>
          </a:p>
        </p:txBody>
      </p:sp>
      <p:sp>
        <p:nvSpPr>
          <p:cNvPr id="7" name="Google Shape;7;p1"/>
          <p:cNvSpPr txBox="1">
            <a:spLocks noGrp="1"/>
          </p:cNvSpPr>
          <p:nvPr>
            <p:ph type="body" idx="1"/>
          </p:nvPr>
        </p:nvSpPr>
        <p:spPr>
          <a:xfrm>
            <a:off x="1046825" y="1636475"/>
            <a:ext cx="5412900" cy="2537400"/>
          </a:xfrm>
          <a:prstGeom prst="rect">
            <a:avLst/>
          </a:prstGeom>
          <a:noFill/>
          <a:ln>
            <a:noFill/>
          </a:ln>
        </p:spPr>
        <p:txBody>
          <a:bodyPr spcFirstLastPara="1" wrap="square" lIns="0" tIns="0" rIns="0" bIns="0" anchor="t" anchorCtr="0">
            <a:noAutofit/>
          </a:bodyPr>
          <a:lstStyle>
            <a:lvl1pPr marL="457200" lvl="0" indent="-355600" rtl="0">
              <a:lnSpc>
                <a:spcPct val="115000"/>
              </a:lnSpc>
              <a:spcBef>
                <a:spcPts val="0"/>
              </a:spcBef>
              <a:spcAft>
                <a:spcPts val="0"/>
              </a:spcAft>
              <a:buClr>
                <a:schemeClr val="accent2"/>
              </a:buClr>
              <a:buSzPts val="2000"/>
              <a:buFont typeface="Kulim Park Light"/>
              <a:buChar char="▸"/>
              <a:defRPr sz="2000">
                <a:solidFill>
                  <a:schemeClr val="dk1"/>
                </a:solidFill>
                <a:latin typeface="Kulim Park Light"/>
                <a:ea typeface="Kulim Park Light"/>
                <a:cs typeface="Kulim Park Light"/>
                <a:sym typeface="Kulim Park Light"/>
              </a:defRPr>
            </a:lvl1pPr>
            <a:lvl2pPr marL="914400" lvl="1" indent="-355600" rtl="0">
              <a:lnSpc>
                <a:spcPct val="115000"/>
              </a:lnSpc>
              <a:spcBef>
                <a:spcPts val="600"/>
              </a:spcBef>
              <a:spcAft>
                <a:spcPts val="0"/>
              </a:spcAft>
              <a:buClr>
                <a:schemeClr val="dk2"/>
              </a:buClr>
              <a:buSzPts val="2000"/>
              <a:buFont typeface="Kulim Park Light"/>
              <a:buChar char="╺"/>
              <a:defRPr sz="2000">
                <a:solidFill>
                  <a:schemeClr val="dk1"/>
                </a:solidFill>
                <a:latin typeface="Kulim Park Light"/>
                <a:ea typeface="Kulim Park Light"/>
                <a:cs typeface="Kulim Park Light"/>
                <a:sym typeface="Kulim Park Light"/>
              </a:defRPr>
            </a:lvl2pPr>
            <a:lvl3pPr marL="1371600" lvl="2" indent="-355600" rtl="0">
              <a:lnSpc>
                <a:spcPct val="115000"/>
              </a:lnSpc>
              <a:spcBef>
                <a:spcPts val="600"/>
              </a:spcBef>
              <a:spcAft>
                <a:spcPts val="0"/>
              </a:spcAft>
              <a:buClr>
                <a:schemeClr val="dk2"/>
              </a:buClr>
              <a:buSzPts val="2000"/>
              <a:buFont typeface="Kulim Park Light"/>
              <a:buChar char="■"/>
              <a:defRPr sz="2000">
                <a:solidFill>
                  <a:schemeClr val="dk1"/>
                </a:solidFill>
                <a:latin typeface="Kulim Park Light"/>
                <a:ea typeface="Kulim Park Light"/>
                <a:cs typeface="Kulim Park Light"/>
                <a:sym typeface="Kulim Park Light"/>
              </a:defRPr>
            </a:lvl3pPr>
            <a:lvl4pPr marL="1828800" lvl="3" indent="-355600" rtl="0">
              <a:lnSpc>
                <a:spcPct val="115000"/>
              </a:lnSpc>
              <a:spcBef>
                <a:spcPts val="600"/>
              </a:spcBef>
              <a:spcAft>
                <a:spcPts val="0"/>
              </a:spcAft>
              <a:buClr>
                <a:schemeClr val="dk2"/>
              </a:buClr>
              <a:buSzPts val="2000"/>
              <a:buFont typeface="Kulim Park Light"/>
              <a:buChar char="●"/>
              <a:defRPr sz="2000">
                <a:solidFill>
                  <a:schemeClr val="dk1"/>
                </a:solidFill>
                <a:latin typeface="Kulim Park Light"/>
                <a:ea typeface="Kulim Park Light"/>
                <a:cs typeface="Kulim Park Light"/>
                <a:sym typeface="Kulim Park Light"/>
              </a:defRPr>
            </a:lvl4pPr>
            <a:lvl5pPr marL="2286000" lvl="4" indent="-355600" rtl="0">
              <a:lnSpc>
                <a:spcPct val="115000"/>
              </a:lnSpc>
              <a:spcBef>
                <a:spcPts val="600"/>
              </a:spcBef>
              <a:spcAft>
                <a:spcPts val="0"/>
              </a:spcAft>
              <a:buClr>
                <a:schemeClr val="dk2"/>
              </a:buClr>
              <a:buSzPts val="2000"/>
              <a:buFont typeface="Kulim Park Light"/>
              <a:buChar char="○"/>
              <a:defRPr sz="2000">
                <a:solidFill>
                  <a:schemeClr val="dk1"/>
                </a:solidFill>
                <a:latin typeface="Kulim Park Light"/>
                <a:ea typeface="Kulim Park Light"/>
                <a:cs typeface="Kulim Park Light"/>
                <a:sym typeface="Kulim Park Light"/>
              </a:defRPr>
            </a:lvl5pPr>
            <a:lvl6pPr marL="2743200" lvl="5" indent="-355600" rtl="0">
              <a:lnSpc>
                <a:spcPct val="115000"/>
              </a:lnSpc>
              <a:spcBef>
                <a:spcPts val="600"/>
              </a:spcBef>
              <a:spcAft>
                <a:spcPts val="0"/>
              </a:spcAft>
              <a:buClr>
                <a:schemeClr val="dk2"/>
              </a:buClr>
              <a:buSzPts val="2000"/>
              <a:buFont typeface="Kulim Park Light"/>
              <a:buChar char="■"/>
              <a:defRPr sz="2000">
                <a:solidFill>
                  <a:schemeClr val="dk1"/>
                </a:solidFill>
                <a:latin typeface="Kulim Park Light"/>
                <a:ea typeface="Kulim Park Light"/>
                <a:cs typeface="Kulim Park Light"/>
                <a:sym typeface="Kulim Park Light"/>
              </a:defRPr>
            </a:lvl6pPr>
            <a:lvl7pPr marL="3200400" lvl="6" indent="-355600" rtl="0">
              <a:lnSpc>
                <a:spcPct val="115000"/>
              </a:lnSpc>
              <a:spcBef>
                <a:spcPts val="600"/>
              </a:spcBef>
              <a:spcAft>
                <a:spcPts val="0"/>
              </a:spcAft>
              <a:buClr>
                <a:schemeClr val="dk2"/>
              </a:buClr>
              <a:buSzPts val="2000"/>
              <a:buFont typeface="Kulim Park Light"/>
              <a:buChar char="●"/>
              <a:defRPr sz="2000">
                <a:solidFill>
                  <a:schemeClr val="dk1"/>
                </a:solidFill>
                <a:latin typeface="Kulim Park Light"/>
                <a:ea typeface="Kulim Park Light"/>
                <a:cs typeface="Kulim Park Light"/>
                <a:sym typeface="Kulim Park Light"/>
              </a:defRPr>
            </a:lvl7pPr>
            <a:lvl8pPr marL="3657600" lvl="7" indent="-355600" rtl="0">
              <a:lnSpc>
                <a:spcPct val="115000"/>
              </a:lnSpc>
              <a:spcBef>
                <a:spcPts val="600"/>
              </a:spcBef>
              <a:spcAft>
                <a:spcPts val="0"/>
              </a:spcAft>
              <a:buClr>
                <a:schemeClr val="dk2"/>
              </a:buClr>
              <a:buSzPts val="2000"/>
              <a:buFont typeface="Kulim Park Light"/>
              <a:buChar char="○"/>
              <a:defRPr sz="2000">
                <a:solidFill>
                  <a:schemeClr val="dk1"/>
                </a:solidFill>
                <a:latin typeface="Kulim Park Light"/>
                <a:ea typeface="Kulim Park Light"/>
                <a:cs typeface="Kulim Park Light"/>
                <a:sym typeface="Kulim Park Light"/>
              </a:defRPr>
            </a:lvl8pPr>
            <a:lvl9pPr marL="4114800" lvl="8" indent="-355600" rtl="0">
              <a:lnSpc>
                <a:spcPct val="115000"/>
              </a:lnSpc>
              <a:spcBef>
                <a:spcPts val="600"/>
              </a:spcBef>
              <a:spcAft>
                <a:spcPts val="600"/>
              </a:spcAft>
              <a:buClr>
                <a:schemeClr val="dk2"/>
              </a:buClr>
              <a:buSzPts val="2000"/>
              <a:buFont typeface="Kulim Park Light"/>
              <a:buChar char="■"/>
              <a:defRPr sz="2000">
                <a:solidFill>
                  <a:schemeClr val="dk1"/>
                </a:solidFill>
                <a:latin typeface="Kulim Park Light"/>
                <a:ea typeface="Kulim Park Light"/>
                <a:cs typeface="Kulim Park Light"/>
                <a:sym typeface="Kulim Park Light"/>
              </a:defRPr>
            </a:lvl9pPr>
          </a:lstStyle>
          <a:p>
            <a:endParaRPr/>
          </a:p>
        </p:txBody>
      </p:sp>
      <p:sp>
        <p:nvSpPr>
          <p:cNvPr id="8" name="Google Shape;8;p1"/>
          <p:cNvSpPr txBox="1">
            <a:spLocks noGrp="1"/>
          </p:cNvSpPr>
          <p:nvPr>
            <p:ph type="sldNum" idx="12"/>
          </p:nvPr>
        </p:nvSpPr>
        <p:spPr>
          <a:xfrm>
            <a:off x="8458194" y="0"/>
            <a:ext cx="685800" cy="685800"/>
          </a:xfrm>
          <a:prstGeom prst="rect">
            <a:avLst/>
          </a:prstGeom>
          <a:noFill/>
          <a:ln>
            <a:noFill/>
          </a:ln>
        </p:spPr>
        <p:txBody>
          <a:bodyPr spcFirstLastPara="1" wrap="square" lIns="0" tIns="0" rIns="0" bIns="0" anchor="ctr" anchorCtr="0">
            <a:noAutofit/>
          </a:bodyPr>
          <a:lstStyle>
            <a:lvl1pPr lvl="0" algn="ctr" rtl="0">
              <a:buNone/>
              <a:defRPr sz="1300">
                <a:solidFill>
                  <a:schemeClr val="accent3"/>
                </a:solidFill>
                <a:latin typeface="Red Hat Display Black"/>
                <a:ea typeface="Red Hat Display Black"/>
                <a:cs typeface="Red Hat Display Black"/>
                <a:sym typeface="Red Hat Display Black"/>
              </a:defRPr>
            </a:lvl1pPr>
            <a:lvl2pPr lvl="1" algn="ctr" rtl="0">
              <a:buNone/>
              <a:defRPr sz="1300">
                <a:solidFill>
                  <a:schemeClr val="accent1"/>
                </a:solidFill>
                <a:latin typeface="Red Hat Display Black"/>
                <a:ea typeface="Red Hat Display Black"/>
                <a:cs typeface="Red Hat Display Black"/>
                <a:sym typeface="Red Hat Display Black"/>
              </a:defRPr>
            </a:lvl2pPr>
            <a:lvl3pPr lvl="2" algn="ctr" rtl="0">
              <a:buNone/>
              <a:defRPr sz="1300">
                <a:solidFill>
                  <a:schemeClr val="accent1"/>
                </a:solidFill>
                <a:latin typeface="Red Hat Display Black"/>
                <a:ea typeface="Red Hat Display Black"/>
                <a:cs typeface="Red Hat Display Black"/>
                <a:sym typeface="Red Hat Display Black"/>
              </a:defRPr>
            </a:lvl3pPr>
            <a:lvl4pPr lvl="3" algn="ctr" rtl="0">
              <a:buNone/>
              <a:defRPr sz="1300">
                <a:solidFill>
                  <a:schemeClr val="accent1"/>
                </a:solidFill>
                <a:latin typeface="Red Hat Display Black"/>
                <a:ea typeface="Red Hat Display Black"/>
                <a:cs typeface="Red Hat Display Black"/>
                <a:sym typeface="Red Hat Display Black"/>
              </a:defRPr>
            </a:lvl4pPr>
            <a:lvl5pPr lvl="4" algn="ctr" rtl="0">
              <a:buNone/>
              <a:defRPr sz="1300">
                <a:solidFill>
                  <a:schemeClr val="accent1"/>
                </a:solidFill>
                <a:latin typeface="Red Hat Display Black"/>
                <a:ea typeface="Red Hat Display Black"/>
                <a:cs typeface="Red Hat Display Black"/>
                <a:sym typeface="Red Hat Display Black"/>
              </a:defRPr>
            </a:lvl5pPr>
            <a:lvl6pPr lvl="5" algn="ctr" rtl="0">
              <a:buNone/>
              <a:defRPr sz="1300">
                <a:solidFill>
                  <a:schemeClr val="accent1"/>
                </a:solidFill>
                <a:latin typeface="Red Hat Display Black"/>
                <a:ea typeface="Red Hat Display Black"/>
                <a:cs typeface="Red Hat Display Black"/>
                <a:sym typeface="Red Hat Display Black"/>
              </a:defRPr>
            </a:lvl6pPr>
            <a:lvl7pPr lvl="6" algn="ctr" rtl="0">
              <a:buNone/>
              <a:defRPr sz="1300">
                <a:solidFill>
                  <a:schemeClr val="accent1"/>
                </a:solidFill>
                <a:latin typeface="Red Hat Display Black"/>
                <a:ea typeface="Red Hat Display Black"/>
                <a:cs typeface="Red Hat Display Black"/>
                <a:sym typeface="Red Hat Display Black"/>
              </a:defRPr>
            </a:lvl7pPr>
            <a:lvl8pPr lvl="7" algn="ctr" rtl="0">
              <a:buNone/>
              <a:defRPr sz="1300">
                <a:solidFill>
                  <a:schemeClr val="accent1"/>
                </a:solidFill>
                <a:latin typeface="Red Hat Display Black"/>
                <a:ea typeface="Red Hat Display Black"/>
                <a:cs typeface="Red Hat Display Black"/>
                <a:sym typeface="Red Hat Display Black"/>
              </a:defRPr>
            </a:lvl8pPr>
            <a:lvl9pPr lvl="8" algn="ctr" rtl="0">
              <a:buNone/>
              <a:defRPr sz="1300">
                <a:solidFill>
                  <a:schemeClr val="accent1"/>
                </a:solidFill>
                <a:latin typeface="Red Hat Display Black"/>
                <a:ea typeface="Red Hat Display Black"/>
                <a:cs typeface="Red Hat Display Black"/>
                <a:sym typeface="Red Hat Display Black"/>
              </a:defRPr>
            </a:lvl9pPr>
          </a:lstStyle>
          <a:p>
            <a:fld id="{00000000-1234-1234-1234-123412341234}" type="slidenum">
              <a:rPr lang="en" smtClean="0"/>
              <a:pPr/>
              <a:t>‹#›</a:t>
            </a:fld>
            <a:endParaRPr lang="en" dirty="0"/>
          </a:p>
        </p:txBody>
      </p:sp>
    </p:spTree>
  </p:cSld>
  <p:clrMap bg1="lt1" tx1="dk1" bg2="dk2" tx2="lt2" accent1="accent1" accent2="accent2" accent3="accent3" accent4="accent4" accent5="accent5" accent6="accent6" hlink="hlink" folHlink="folHlink"/>
  <p:sldLayoutIdLst>
    <p:sldLayoutId id="2147483648" r:id="rId1"/>
    <p:sldLayoutId id="2147483654" r:id="rId2"/>
    <p:sldLayoutId id="2147483655" r:id="rId3"/>
    <p:sldLayoutId id="2147483699" r:id="rId4"/>
    <p:sldLayoutId id="2147483701" r:id="rId5"/>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accent3"/>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chemeClr val="lt1"/>
            </a:gs>
            <a:gs pos="100000">
              <a:schemeClr val="lt2"/>
            </a:gs>
          </a:gsLst>
          <a:lin ang="2700006"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45800" y="885775"/>
            <a:ext cx="7772400" cy="626400"/>
          </a:xfrm>
          <a:prstGeom prst="rect">
            <a:avLst/>
          </a:prstGeom>
          <a:noFill/>
          <a:ln>
            <a:noFill/>
          </a:ln>
        </p:spPr>
        <p:txBody>
          <a:bodyPr spcFirstLastPara="1" wrap="square" lIns="0" tIns="0" rIns="0" bIns="0" anchor="ctr" anchorCtr="0">
            <a:noAutofit/>
          </a:bodyPr>
          <a:lstStyle>
            <a:lvl1pPr lvl="0" rtl="0">
              <a:lnSpc>
                <a:spcPct val="90000"/>
              </a:lnSpc>
              <a:spcBef>
                <a:spcPts val="0"/>
              </a:spcBef>
              <a:spcAft>
                <a:spcPts val="0"/>
              </a:spcAft>
              <a:buClr>
                <a:schemeClr val="accent1"/>
              </a:buClr>
              <a:buSzPts val="3200"/>
              <a:buFont typeface="Red Hat Display Black"/>
              <a:buNone/>
              <a:defRPr sz="3200">
                <a:solidFill>
                  <a:schemeClr val="accent1"/>
                </a:solidFill>
                <a:latin typeface="Red Hat Display Black"/>
                <a:ea typeface="Red Hat Display Black"/>
                <a:cs typeface="Red Hat Display Black"/>
                <a:sym typeface="Red Hat Display Black"/>
              </a:defRPr>
            </a:lvl1pPr>
            <a:lvl2pPr lvl="1" rtl="0">
              <a:lnSpc>
                <a:spcPct val="90000"/>
              </a:lnSpc>
              <a:spcBef>
                <a:spcPts val="0"/>
              </a:spcBef>
              <a:spcAft>
                <a:spcPts val="0"/>
              </a:spcAft>
              <a:buClr>
                <a:schemeClr val="accent1"/>
              </a:buClr>
              <a:buSzPts val="3200"/>
              <a:buFont typeface="Red Hat Display Black"/>
              <a:buNone/>
              <a:defRPr sz="3200">
                <a:solidFill>
                  <a:schemeClr val="accent1"/>
                </a:solidFill>
                <a:latin typeface="Red Hat Display Black"/>
                <a:ea typeface="Red Hat Display Black"/>
                <a:cs typeface="Red Hat Display Black"/>
                <a:sym typeface="Red Hat Display Black"/>
              </a:defRPr>
            </a:lvl2pPr>
            <a:lvl3pPr lvl="2" rtl="0">
              <a:lnSpc>
                <a:spcPct val="90000"/>
              </a:lnSpc>
              <a:spcBef>
                <a:spcPts val="0"/>
              </a:spcBef>
              <a:spcAft>
                <a:spcPts val="0"/>
              </a:spcAft>
              <a:buClr>
                <a:schemeClr val="accent1"/>
              </a:buClr>
              <a:buSzPts val="3200"/>
              <a:buFont typeface="Red Hat Display Black"/>
              <a:buNone/>
              <a:defRPr sz="3200">
                <a:solidFill>
                  <a:schemeClr val="accent1"/>
                </a:solidFill>
                <a:latin typeface="Red Hat Display Black"/>
                <a:ea typeface="Red Hat Display Black"/>
                <a:cs typeface="Red Hat Display Black"/>
                <a:sym typeface="Red Hat Display Black"/>
              </a:defRPr>
            </a:lvl3pPr>
            <a:lvl4pPr lvl="3" rtl="0">
              <a:lnSpc>
                <a:spcPct val="90000"/>
              </a:lnSpc>
              <a:spcBef>
                <a:spcPts val="0"/>
              </a:spcBef>
              <a:spcAft>
                <a:spcPts val="0"/>
              </a:spcAft>
              <a:buClr>
                <a:schemeClr val="accent1"/>
              </a:buClr>
              <a:buSzPts val="3200"/>
              <a:buFont typeface="Red Hat Display Black"/>
              <a:buNone/>
              <a:defRPr sz="3200">
                <a:solidFill>
                  <a:schemeClr val="accent1"/>
                </a:solidFill>
                <a:latin typeface="Red Hat Display Black"/>
                <a:ea typeface="Red Hat Display Black"/>
                <a:cs typeface="Red Hat Display Black"/>
                <a:sym typeface="Red Hat Display Black"/>
              </a:defRPr>
            </a:lvl4pPr>
            <a:lvl5pPr lvl="4" rtl="0">
              <a:lnSpc>
                <a:spcPct val="90000"/>
              </a:lnSpc>
              <a:spcBef>
                <a:spcPts val="0"/>
              </a:spcBef>
              <a:spcAft>
                <a:spcPts val="0"/>
              </a:spcAft>
              <a:buClr>
                <a:schemeClr val="accent1"/>
              </a:buClr>
              <a:buSzPts val="3200"/>
              <a:buFont typeface="Red Hat Display Black"/>
              <a:buNone/>
              <a:defRPr sz="3200">
                <a:solidFill>
                  <a:schemeClr val="accent1"/>
                </a:solidFill>
                <a:latin typeface="Red Hat Display Black"/>
                <a:ea typeface="Red Hat Display Black"/>
                <a:cs typeface="Red Hat Display Black"/>
                <a:sym typeface="Red Hat Display Black"/>
              </a:defRPr>
            </a:lvl5pPr>
            <a:lvl6pPr lvl="5" rtl="0">
              <a:lnSpc>
                <a:spcPct val="90000"/>
              </a:lnSpc>
              <a:spcBef>
                <a:spcPts val="0"/>
              </a:spcBef>
              <a:spcAft>
                <a:spcPts val="0"/>
              </a:spcAft>
              <a:buClr>
                <a:schemeClr val="accent1"/>
              </a:buClr>
              <a:buSzPts val="3200"/>
              <a:buFont typeface="Red Hat Display Black"/>
              <a:buNone/>
              <a:defRPr sz="3200">
                <a:solidFill>
                  <a:schemeClr val="accent1"/>
                </a:solidFill>
                <a:latin typeface="Red Hat Display Black"/>
                <a:ea typeface="Red Hat Display Black"/>
                <a:cs typeface="Red Hat Display Black"/>
                <a:sym typeface="Red Hat Display Black"/>
              </a:defRPr>
            </a:lvl6pPr>
            <a:lvl7pPr lvl="6" rtl="0">
              <a:lnSpc>
                <a:spcPct val="90000"/>
              </a:lnSpc>
              <a:spcBef>
                <a:spcPts val="0"/>
              </a:spcBef>
              <a:spcAft>
                <a:spcPts val="0"/>
              </a:spcAft>
              <a:buClr>
                <a:schemeClr val="accent1"/>
              </a:buClr>
              <a:buSzPts val="3200"/>
              <a:buFont typeface="Red Hat Display Black"/>
              <a:buNone/>
              <a:defRPr sz="3200">
                <a:solidFill>
                  <a:schemeClr val="accent1"/>
                </a:solidFill>
                <a:latin typeface="Red Hat Display Black"/>
                <a:ea typeface="Red Hat Display Black"/>
                <a:cs typeface="Red Hat Display Black"/>
                <a:sym typeface="Red Hat Display Black"/>
              </a:defRPr>
            </a:lvl7pPr>
            <a:lvl8pPr lvl="7" rtl="0">
              <a:lnSpc>
                <a:spcPct val="90000"/>
              </a:lnSpc>
              <a:spcBef>
                <a:spcPts val="0"/>
              </a:spcBef>
              <a:spcAft>
                <a:spcPts val="0"/>
              </a:spcAft>
              <a:buClr>
                <a:schemeClr val="accent1"/>
              </a:buClr>
              <a:buSzPts val="3200"/>
              <a:buFont typeface="Red Hat Display Black"/>
              <a:buNone/>
              <a:defRPr sz="3200">
                <a:solidFill>
                  <a:schemeClr val="accent1"/>
                </a:solidFill>
                <a:latin typeface="Red Hat Display Black"/>
                <a:ea typeface="Red Hat Display Black"/>
                <a:cs typeface="Red Hat Display Black"/>
                <a:sym typeface="Red Hat Display Black"/>
              </a:defRPr>
            </a:lvl8pPr>
            <a:lvl9pPr lvl="8" rtl="0">
              <a:lnSpc>
                <a:spcPct val="90000"/>
              </a:lnSpc>
              <a:spcBef>
                <a:spcPts val="0"/>
              </a:spcBef>
              <a:spcAft>
                <a:spcPts val="0"/>
              </a:spcAft>
              <a:buClr>
                <a:schemeClr val="accent1"/>
              </a:buClr>
              <a:buSzPts val="3200"/>
              <a:buFont typeface="Red Hat Display Black"/>
              <a:buNone/>
              <a:defRPr sz="3200">
                <a:solidFill>
                  <a:schemeClr val="accent1"/>
                </a:solidFill>
                <a:latin typeface="Red Hat Display Black"/>
                <a:ea typeface="Red Hat Display Black"/>
                <a:cs typeface="Red Hat Display Black"/>
                <a:sym typeface="Red Hat Display Black"/>
              </a:defRPr>
            </a:lvl9pPr>
          </a:lstStyle>
          <a:p>
            <a:endParaRPr/>
          </a:p>
        </p:txBody>
      </p:sp>
      <p:sp>
        <p:nvSpPr>
          <p:cNvPr id="7" name="Google Shape;7;p1"/>
          <p:cNvSpPr txBox="1">
            <a:spLocks noGrp="1"/>
          </p:cNvSpPr>
          <p:nvPr>
            <p:ph type="body" idx="1"/>
          </p:nvPr>
        </p:nvSpPr>
        <p:spPr>
          <a:xfrm>
            <a:off x="1046825" y="1636475"/>
            <a:ext cx="5412900" cy="2537400"/>
          </a:xfrm>
          <a:prstGeom prst="rect">
            <a:avLst/>
          </a:prstGeom>
          <a:noFill/>
          <a:ln>
            <a:noFill/>
          </a:ln>
        </p:spPr>
        <p:txBody>
          <a:bodyPr spcFirstLastPara="1" wrap="square" lIns="0" tIns="0" rIns="0" bIns="0" anchor="t" anchorCtr="0">
            <a:noAutofit/>
          </a:bodyPr>
          <a:lstStyle>
            <a:lvl1pPr marL="457200" lvl="0" indent="-355600" rtl="0">
              <a:lnSpc>
                <a:spcPct val="115000"/>
              </a:lnSpc>
              <a:spcBef>
                <a:spcPts val="0"/>
              </a:spcBef>
              <a:spcAft>
                <a:spcPts val="0"/>
              </a:spcAft>
              <a:buClr>
                <a:schemeClr val="accent2"/>
              </a:buClr>
              <a:buSzPts val="2000"/>
              <a:buFont typeface="Kulim Park Light"/>
              <a:buChar char="▸"/>
              <a:defRPr sz="2000">
                <a:solidFill>
                  <a:schemeClr val="dk1"/>
                </a:solidFill>
                <a:latin typeface="Kulim Park Light"/>
                <a:ea typeface="Kulim Park Light"/>
                <a:cs typeface="Kulim Park Light"/>
                <a:sym typeface="Kulim Park Light"/>
              </a:defRPr>
            </a:lvl1pPr>
            <a:lvl2pPr marL="914400" lvl="1" indent="-355600" rtl="0">
              <a:lnSpc>
                <a:spcPct val="115000"/>
              </a:lnSpc>
              <a:spcBef>
                <a:spcPts val="600"/>
              </a:spcBef>
              <a:spcAft>
                <a:spcPts val="0"/>
              </a:spcAft>
              <a:buClr>
                <a:schemeClr val="dk2"/>
              </a:buClr>
              <a:buSzPts val="2000"/>
              <a:buFont typeface="Kulim Park Light"/>
              <a:buChar char="╺"/>
              <a:defRPr sz="2000">
                <a:solidFill>
                  <a:schemeClr val="dk1"/>
                </a:solidFill>
                <a:latin typeface="Kulim Park Light"/>
                <a:ea typeface="Kulim Park Light"/>
                <a:cs typeface="Kulim Park Light"/>
                <a:sym typeface="Kulim Park Light"/>
              </a:defRPr>
            </a:lvl2pPr>
            <a:lvl3pPr marL="1371600" lvl="2" indent="-355600" rtl="0">
              <a:lnSpc>
                <a:spcPct val="115000"/>
              </a:lnSpc>
              <a:spcBef>
                <a:spcPts val="600"/>
              </a:spcBef>
              <a:spcAft>
                <a:spcPts val="0"/>
              </a:spcAft>
              <a:buClr>
                <a:schemeClr val="dk2"/>
              </a:buClr>
              <a:buSzPts val="2000"/>
              <a:buFont typeface="Kulim Park Light"/>
              <a:buChar char="■"/>
              <a:defRPr sz="2000">
                <a:solidFill>
                  <a:schemeClr val="dk1"/>
                </a:solidFill>
                <a:latin typeface="Kulim Park Light"/>
                <a:ea typeface="Kulim Park Light"/>
                <a:cs typeface="Kulim Park Light"/>
                <a:sym typeface="Kulim Park Light"/>
              </a:defRPr>
            </a:lvl3pPr>
            <a:lvl4pPr marL="1828800" lvl="3" indent="-355600" rtl="0">
              <a:lnSpc>
                <a:spcPct val="115000"/>
              </a:lnSpc>
              <a:spcBef>
                <a:spcPts val="600"/>
              </a:spcBef>
              <a:spcAft>
                <a:spcPts val="0"/>
              </a:spcAft>
              <a:buClr>
                <a:schemeClr val="dk2"/>
              </a:buClr>
              <a:buSzPts val="2000"/>
              <a:buFont typeface="Kulim Park Light"/>
              <a:buChar char="●"/>
              <a:defRPr sz="2000">
                <a:solidFill>
                  <a:schemeClr val="dk1"/>
                </a:solidFill>
                <a:latin typeface="Kulim Park Light"/>
                <a:ea typeface="Kulim Park Light"/>
                <a:cs typeface="Kulim Park Light"/>
                <a:sym typeface="Kulim Park Light"/>
              </a:defRPr>
            </a:lvl4pPr>
            <a:lvl5pPr marL="2286000" lvl="4" indent="-355600" rtl="0">
              <a:lnSpc>
                <a:spcPct val="115000"/>
              </a:lnSpc>
              <a:spcBef>
                <a:spcPts val="600"/>
              </a:spcBef>
              <a:spcAft>
                <a:spcPts val="0"/>
              </a:spcAft>
              <a:buClr>
                <a:schemeClr val="dk2"/>
              </a:buClr>
              <a:buSzPts val="2000"/>
              <a:buFont typeface="Kulim Park Light"/>
              <a:buChar char="○"/>
              <a:defRPr sz="2000">
                <a:solidFill>
                  <a:schemeClr val="dk1"/>
                </a:solidFill>
                <a:latin typeface="Kulim Park Light"/>
                <a:ea typeface="Kulim Park Light"/>
                <a:cs typeface="Kulim Park Light"/>
                <a:sym typeface="Kulim Park Light"/>
              </a:defRPr>
            </a:lvl5pPr>
            <a:lvl6pPr marL="2743200" lvl="5" indent="-355600" rtl="0">
              <a:lnSpc>
                <a:spcPct val="115000"/>
              </a:lnSpc>
              <a:spcBef>
                <a:spcPts val="600"/>
              </a:spcBef>
              <a:spcAft>
                <a:spcPts val="0"/>
              </a:spcAft>
              <a:buClr>
                <a:schemeClr val="dk2"/>
              </a:buClr>
              <a:buSzPts val="2000"/>
              <a:buFont typeface="Kulim Park Light"/>
              <a:buChar char="■"/>
              <a:defRPr sz="2000">
                <a:solidFill>
                  <a:schemeClr val="dk1"/>
                </a:solidFill>
                <a:latin typeface="Kulim Park Light"/>
                <a:ea typeface="Kulim Park Light"/>
                <a:cs typeface="Kulim Park Light"/>
                <a:sym typeface="Kulim Park Light"/>
              </a:defRPr>
            </a:lvl6pPr>
            <a:lvl7pPr marL="3200400" lvl="6" indent="-355600" rtl="0">
              <a:lnSpc>
                <a:spcPct val="115000"/>
              </a:lnSpc>
              <a:spcBef>
                <a:spcPts val="600"/>
              </a:spcBef>
              <a:spcAft>
                <a:spcPts val="0"/>
              </a:spcAft>
              <a:buClr>
                <a:schemeClr val="dk2"/>
              </a:buClr>
              <a:buSzPts val="2000"/>
              <a:buFont typeface="Kulim Park Light"/>
              <a:buChar char="●"/>
              <a:defRPr sz="2000">
                <a:solidFill>
                  <a:schemeClr val="dk1"/>
                </a:solidFill>
                <a:latin typeface="Kulim Park Light"/>
                <a:ea typeface="Kulim Park Light"/>
                <a:cs typeface="Kulim Park Light"/>
                <a:sym typeface="Kulim Park Light"/>
              </a:defRPr>
            </a:lvl7pPr>
            <a:lvl8pPr marL="3657600" lvl="7" indent="-355600" rtl="0">
              <a:lnSpc>
                <a:spcPct val="115000"/>
              </a:lnSpc>
              <a:spcBef>
                <a:spcPts val="600"/>
              </a:spcBef>
              <a:spcAft>
                <a:spcPts val="0"/>
              </a:spcAft>
              <a:buClr>
                <a:schemeClr val="dk2"/>
              </a:buClr>
              <a:buSzPts val="2000"/>
              <a:buFont typeface="Kulim Park Light"/>
              <a:buChar char="○"/>
              <a:defRPr sz="2000">
                <a:solidFill>
                  <a:schemeClr val="dk1"/>
                </a:solidFill>
                <a:latin typeface="Kulim Park Light"/>
                <a:ea typeface="Kulim Park Light"/>
                <a:cs typeface="Kulim Park Light"/>
                <a:sym typeface="Kulim Park Light"/>
              </a:defRPr>
            </a:lvl8pPr>
            <a:lvl9pPr marL="4114800" lvl="8" indent="-355600" rtl="0">
              <a:lnSpc>
                <a:spcPct val="115000"/>
              </a:lnSpc>
              <a:spcBef>
                <a:spcPts val="600"/>
              </a:spcBef>
              <a:spcAft>
                <a:spcPts val="600"/>
              </a:spcAft>
              <a:buClr>
                <a:schemeClr val="dk2"/>
              </a:buClr>
              <a:buSzPts val="2000"/>
              <a:buFont typeface="Kulim Park Light"/>
              <a:buChar char="■"/>
              <a:defRPr sz="2000">
                <a:solidFill>
                  <a:schemeClr val="dk1"/>
                </a:solidFill>
                <a:latin typeface="Kulim Park Light"/>
                <a:ea typeface="Kulim Park Light"/>
                <a:cs typeface="Kulim Park Light"/>
                <a:sym typeface="Kulim Park Light"/>
              </a:defRPr>
            </a:lvl9pPr>
          </a:lstStyle>
          <a:p>
            <a:endParaRPr/>
          </a:p>
        </p:txBody>
      </p:sp>
      <p:sp>
        <p:nvSpPr>
          <p:cNvPr id="8" name="Google Shape;8;p1"/>
          <p:cNvSpPr txBox="1">
            <a:spLocks noGrp="1"/>
          </p:cNvSpPr>
          <p:nvPr>
            <p:ph type="sldNum" idx="12"/>
          </p:nvPr>
        </p:nvSpPr>
        <p:spPr>
          <a:xfrm>
            <a:off x="8458194" y="0"/>
            <a:ext cx="685800" cy="685800"/>
          </a:xfrm>
          <a:prstGeom prst="rect">
            <a:avLst/>
          </a:prstGeom>
          <a:noFill/>
          <a:ln>
            <a:noFill/>
          </a:ln>
        </p:spPr>
        <p:txBody>
          <a:bodyPr spcFirstLastPara="1" wrap="square" lIns="0" tIns="0" rIns="0" bIns="0" anchor="ctr" anchorCtr="0">
            <a:noAutofit/>
          </a:bodyPr>
          <a:lstStyle>
            <a:lvl1pPr lvl="0" algn="ctr" rtl="0">
              <a:buNone/>
              <a:defRPr sz="1300">
                <a:solidFill>
                  <a:schemeClr val="accent1"/>
                </a:solidFill>
                <a:latin typeface="Red Hat Display Black"/>
                <a:ea typeface="Red Hat Display Black"/>
                <a:cs typeface="Red Hat Display Black"/>
                <a:sym typeface="Red Hat Display Black"/>
              </a:defRPr>
            </a:lvl1pPr>
            <a:lvl2pPr lvl="1" algn="ctr" rtl="0">
              <a:buNone/>
              <a:defRPr sz="1300">
                <a:solidFill>
                  <a:schemeClr val="accent1"/>
                </a:solidFill>
                <a:latin typeface="Red Hat Display Black"/>
                <a:ea typeface="Red Hat Display Black"/>
                <a:cs typeface="Red Hat Display Black"/>
                <a:sym typeface="Red Hat Display Black"/>
              </a:defRPr>
            </a:lvl2pPr>
            <a:lvl3pPr lvl="2" algn="ctr" rtl="0">
              <a:buNone/>
              <a:defRPr sz="1300">
                <a:solidFill>
                  <a:schemeClr val="accent1"/>
                </a:solidFill>
                <a:latin typeface="Red Hat Display Black"/>
                <a:ea typeface="Red Hat Display Black"/>
                <a:cs typeface="Red Hat Display Black"/>
                <a:sym typeface="Red Hat Display Black"/>
              </a:defRPr>
            </a:lvl3pPr>
            <a:lvl4pPr lvl="3" algn="ctr" rtl="0">
              <a:buNone/>
              <a:defRPr sz="1300">
                <a:solidFill>
                  <a:schemeClr val="accent1"/>
                </a:solidFill>
                <a:latin typeface="Red Hat Display Black"/>
                <a:ea typeface="Red Hat Display Black"/>
                <a:cs typeface="Red Hat Display Black"/>
                <a:sym typeface="Red Hat Display Black"/>
              </a:defRPr>
            </a:lvl4pPr>
            <a:lvl5pPr lvl="4" algn="ctr" rtl="0">
              <a:buNone/>
              <a:defRPr sz="1300">
                <a:solidFill>
                  <a:schemeClr val="accent1"/>
                </a:solidFill>
                <a:latin typeface="Red Hat Display Black"/>
                <a:ea typeface="Red Hat Display Black"/>
                <a:cs typeface="Red Hat Display Black"/>
                <a:sym typeface="Red Hat Display Black"/>
              </a:defRPr>
            </a:lvl5pPr>
            <a:lvl6pPr lvl="5" algn="ctr" rtl="0">
              <a:buNone/>
              <a:defRPr sz="1300">
                <a:solidFill>
                  <a:schemeClr val="accent1"/>
                </a:solidFill>
                <a:latin typeface="Red Hat Display Black"/>
                <a:ea typeface="Red Hat Display Black"/>
                <a:cs typeface="Red Hat Display Black"/>
                <a:sym typeface="Red Hat Display Black"/>
              </a:defRPr>
            </a:lvl6pPr>
            <a:lvl7pPr lvl="6" algn="ctr" rtl="0">
              <a:buNone/>
              <a:defRPr sz="1300">
                <a:solidFill>
                  <a:schemeClr val="accent1"/>
                </a:solidFill>
                <a:latin typeface="Red Hat Display Black"/>
                <a:ea typeface="Red Hat Display Black"/>
                <a:cs typeface="Red Hat Display Black"/>
                <a:sym typeface="Red Hat Display Black"/>
              </a:defRPr>
            </a:lvl7pPr>
            <a:lvl8pPr lvl="7" algn="ctr" rtl="0">
              <a:buNone/>
              <a:defRPr sz="1300">
                <a:solidFill>
                  <a:schemeClr val="accent1"/>
                </a:solidFill>
                <a:latin typeface="Red Hat Display Black"/>
                <a:ea typeface="Red Hat Display Black"/>
                <a:cs typeface="Red Hat Display Black"/>
                <a:sym typeface="Red Hat Display Black"/>
              </a:defRPr>
            </a:lvl8pPr>
            <a:lvl9pPr lvl="8" algn="ctr" rtl="0">
              <a:buNone/>
              <a:defRPr sz="1300">
                <a:solidFill>
                  <a:schemeClr val="accent1"/>
                </a:solidFill>
                <a:latin typeface="Red Hat Display Black"/>
                <a:ea typeface="Red Hat Display Black"/>
                <a:cs typeface="Red Hat Display Black"/>
                <a:sym typeface="Red Hat Display Black"/>
              </a:defRPr>
            </a:lvl9pPr>
          </a:lstStyle>
          <a:p>
            <a:pPr marL="0" lvl="0" indent="0" algn="ct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713124782"/>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6" r:id="rId4"/>
    <p:sldLayoutId id="2147483667" r:id="rId5"/>
    <p:sldLayoutId id="2147483700" r:id="rId6"/>
    <p:sldLayoutId id="2147483702" r:id="rId7"/>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a:gsLst>
            <a:gs pos="0">
              <a:schemeClr val="lt1"/>
            </a:gs>
            <a:gs pos="100000">
              <a:schemeClr val="lt2"/>
            </a:gs>
          </a:gsLst>
          <a:lin ang="2700006"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45800" y="885775"/>
            <a:ext cx="7772400" cy="626400"/>
          </a:xfrm>
          <a:prstGeom prst="rect">
            <a:avLst/>
          </a:prstGeom>
          <a:noFill/>
          <a:ln>
            <a:noFill/>
          </a:ln>
        </p:spPr>
        <p:txBody>
          <a:bodyPr spcFirstLastPara="1" wrap="square" lIns="0" tIns="0" rIns="0" bIns="0" anchor="ctr" anchorCtr="0">
            <a:noAutofit/>
          </a:bodyPr>
          <a:lstStyle>
            <a:lvl1pPr lvl="0" rtl="0">
              <a:lnSpc>
                <a:spcPct val="90000"/>
              </a:lnSpc>
              <a:spcBef>
                <a:spcPts val="0"/>
              </a:spcBef>
              <a:spcAft>
                <a:spcPts val="0"/>
              </a:spcAft>
              <a:buClr>
                <a:schemeClr val="accent1"/>
              </a:buClr>
              <a:buSzPts val="3200"/>
              <a:buFont typeface="Red Hat Display Black"/>
              <a:buNone/>
              <a:defRPr sz="3200">
                <a:solidFill>
                  <a:schemeClr val="accent1"/>
                </a:solidFill>
                <a:latin typeface="Red Hat Display Black"/>
                <a:ea typeface="Red Hat Display Black"/>
                <a:cs typeface="Red Hat Display Black"/>
                <a:sym typeface="Red Hat Display Black"/>
              </a:defRPr>
            </a:lvl1pPr>
            <a:lvl2pPr lvl="1" rtl="0">
              <a:lnSpc>
                <a:spcPct val="90000"/>
              </a:lnSpc>
              <a:spcBef>
                <a:spcPts val="0"/>
              </a:spcBef>
              <a:spcAft>
                <a:spcPts val="0"/>
              </a:spcAft>
              <a:buClr>
                <a:schemeClr val="accent1"/>
              </a:buClr>
              <a:buSzPts val="3200"/>
              <a:buFont typeface="Red Hat Display Black"/>
              <a:buNone/>
              <a:defRPr sz="3200">
                <a:solidFill>
                  <a:schemeClr val="accent1"/>
                </a:solidFill>
                <a:latin typeface="Red Hat Display Black"/>
                <a:ea typeface="Red Hat Display Black"/>
                <a:cs typeface="Red Hat Display Black"/>
                <a:sym typeface="Red Hat Display Black"/>
              </a:defRPr>
            </a:lvl2pPr>
            <a:lvl3pPr lvl="2" rtl="0">
              <a:lnSpc>
                <a:spcPct val="90000"/>
              </a:lnSpc>
              <a:spcBef>
                <a:spcPts val="0"/>
              </a:spcBef>
              <a:spcAft>
                <a:spcPts val="0"/>
              </a:spcAft>
              <a:buClr>
                <a:schemeClr val="accent1"/>
              </a:buClr>
              <a:buSzPts val="3200"/>
              <a:buFont typeface="Red Hat Display Black"/>
              <a:buNone/>
              <a:defRPr sz="3200">
                <a:solidFill>
                  <a:schemeClr val="accent1"/>
                </a:solidFill>
                <a:latin typeface="Red Hat Display Black"/>
                <a:ea typeface="Red Hat Display Black"/>
                <a:cs typeface="Red Hat Display Black"/>
                <a:sym typeface="Red Hat Display Black"/>
              </a:defRPr>
            </a:lvl3pPr>
            <a:lvl4pPr lvl="3" rtl="0">
              <a:lnSpc>
                <a:spcPct val="90000"/>
              </a:lnSpc>
              <a:spcBef>
                <a:spcPts val="0"/>
              </a:spcBef>
              <a:spcAft>
                <a:spcPts val="0"/>
              </a:spcAft>
              <a:buClr>
                <a:schemeClr val="accent1"/>
              </a:buClr>
              <a:buSzPts val="3200"/>
              <a:buFont typeface="Red Hat Display Black"/>
              <a:buNone/>
              <a:defRPr sz="3200">
                <a:solidFill>
                  <a:schemeClr val="accent1"/>
                </a:solidFill>
                <a:latin typeface="Red Hat Display Black"/>
                <a:ea typeface="Red Hat Display Black"/>
                <a:cs typeface="Red Hat Display Black"/>
                <a:sym typeface="Red Hat Display Black"/>
              </a:defRPr>
            </a:lvl4pPr>
            <a:lvl5pPr lvl="4" rtl="0">
              <a:lnSpc>
                <a:spcPct val="90000"/>
              </a:lnSpc>
              <a:spcBef>
                <a:spcPts val="0"/>
              </a:spcBef>
              <a:spcAft>
                <a:spcPts val="0"/>
              </a:spcAft>
              <a:buClr>
                <a:schemeClr val="accent1"/>
              </a:buClr>
              <a:buSzPts val="3200"/>
              <a:buFont typeface="Red Hat Display Black"/>
              <a:buNone/>
              <a:defRPr sz="3200">
                <a:solidFill>
                  <a:schemeClr val="accent1"/>
                </a:solidFill>
                <a:latin typeface="Red Hat Display Black"/>
                <a:ea typeface="Red Hat Display Black"/>
                <a:cs typeface="Red Hat Display Black"/>
                <a:sym typeface="Red Hat Display Black"/>
              </a:defRPr>
            </a:lvl5pPr>
            <a:lvl6pPr lvl="5" rtl="0">
              <a:lnSpc>
                <a:spcPct val="90000"/>
              </a:lnSpc>
              <a:spcBef>
                <a:spcPts val="0"/>
              </a:spcBef>
              <a:spcAft>
                <a:spcPts val="0"/>
              </a:spcAft>
              <a:buClr>
                <a:schemeClr val="accent1"/>
              </a:buClr>
              <a:buSzPts val="3200"/>
              <a:buFont typeface="Red Hat Display Black"/>
              <a:buNone/>
              <a:defRPr sz="3200">
                <a:solidFill>
                  <a:schemeClr val="accent1"/>
                </a:solidFill>
                <a:latin typeface="Red Hat Display Black"/>
                <a:ea typeface="Red Hat Display Black"/>
                <a:cs typeface="Red Hat Display Black"/>
                <a:sym typeface="Red Hat Display Black"/>
              </a:defRPr>
            </a:lvl6pPr>
            <a:lvl7pPr lvl="6" rtl="0">
              <a:lnSpc>
                <a:spcPct val="90000"/>
              </a:lnSpc>
              <a:spcBef>
                <a:spcPts val="0"/>
              </a:spcBef>
              <a:spcAft>
                <a:spcPts val="0"/>
              </a:spcAft>
              <a:buClr>
                <a:schemeClr val="accent1"/>
              </a:buClr>
              <a:buSzPts val="3200"/>
              <a:buFont typeface="Red Hat Display Black"/>
              <a:buNone/>
              <a:defRPr sz="3200">
                <a:solidFill>
                  <a:schemeClr val="accent1"/>
                </a:solidFill>
                <a:latin typeface="Red Hat Display Black"/>
                <a:ea typeface="Red Hat Display Black"/>
                <a:cs typeface="Red Hat Display Black"/>
                <a:sym typeface="Red Hat Display Black"/>
              </a:defRPr>
            </a:lvl7pPr>
            <a:lvl8pPr lvl="7" rtl="0">
              <a:lnSpc>
                <a:spcPct val="90000"/>
              </a:lnSpc>
              <a:spcBef>
                <a:spcPts val="0"/>
              </a:spcBef>
              <a:spcAft>
                <a:spcPts val="0"/>
              </a:spcAft>
              <a:buClr>
                <a:schemeClr val="accent1"/>
              </a:buClr>
              <a:buSzPts val="3200"/>
              <a:buFont typeface="Red Hat Display Black"/>
              <a:buNone/>
              <a:defRPr sz="3200">
                <a:solidFill>
                  <a:schemeClr val="accent1"/>
                </a:solidFill>
                <a:latin typeface="Red Hat Display Black"/>
                <a:ea typeface="Red Hat Display Black"/>
                <a:cs typeface="Red Hat Display Black"/>
                <a:sym typeface="Red Hat Display Black"/>
              </a:defRPr>
            </a:lvl8pPr>
            <a:lvl9pPr lvl="8" rtl="0">
              <a:lnSpc>
                <a:spcPct val="90000"/>
              </a:lnSpc>
              <a:spcBef>
                <a:spcPts val="0"/>
              </a:spcBef>
              <a:spcAft>
                <a:spcPts val="0"/>
              </a:spcAft>
              <a:buClr>
                <a:schemeClr val="accent1"/>
              </a:buClr>
              <a:buSzPts val="3200"/>
              <a:buFont typeface="Red Hat Display Black"/>
              <a:buNone/>
              <a:defRPr sz="3200">
                <a:solidFill>
                  <a:schemeClr val="accent1"/>
                </a:solidFill>
                <a:latin typeface="Red Hat Display Black"/>
                <a:ea typeface="Red Hat Display Black"/>
                <a:cs typeface="Red Hat Display Black"/>
                <a:sym typeface="Red Hat Display Black"/>
              </a:defRPr>
            </a:lvl9pPr>
          </a:lstStyle>
          <a:p>
            <a:endParaRPr/>
          </a:p>
        </p:txBody>
      </p:sp>
      <p:sp>
        <p:nvSpPr>
          <p:cNvPr id="7" name="Google Shape;7;p1"/>
          <p:cNvSpPr txBox="1">
            <a:spLocks noGrp="1"/>
          </p:cNvSpPr>
          <p:nvPr>
            <p:ph type="body" idx="1"/>
          </p:nvPr>
        </p:nvSpPr>
        <p:spPr>
          <a:xfrm>
            <a:off x="1046825" y="1636475"/>
            <a:ext cx="5412900" cy="2537400"/>
          </a:xfrm>
          <a:prstGeom prst="rect">
            <a:avLst/>
          </a:prstGeom>
          <a:noFill/>
          <a:ln>
            <a:noFill/>
          </a:ln>
        </p:spPr>
        <p:txBody>
          <a:bodyPr spcFirstLastPara="1" wrap="square" lIns="0" tIns="0" rIns="0" bIns="0" anchor="t" anchorCtr="0">
            <a:noAutofit/>
          </a:bodyPr>
          <a:lstStyle>
            <a:lvl1pPr marL="457200" lvl="0" indent="-355600" rtl="0">
              <a:lnSpc>
                <a:spcPct val="115000"/>
              </a:lnSpc>
              <a:spcBef>
                <a:spcPts val="0"/>
              </a:spcBef>
              <a:spcAft>
                <a:spcPts val="0"/>
              </a:spcAft>
              <a:buClr>
                <a:schemeClr val="accent2"/>
              </a:buClr>
              <a:buSzPts val="2000"/>
              <a:buFont typeface="Kulim Park Light"/>
              <a:buChar char="▸"/>
              <a:defRPr sz="2000">
                <a:solidFill>
                  <a:schemeClr val="dk1"/>
                </a:solidFill>
                <a:latin typeface="Kulim Park Light"/>
                <a:ea typeface="Kulim Park Light"/>
                <a:cs typeface="Kulim Park Light"/>
                <a:sym typeface="Kulim Park Light"/>
              </a:defRPr>
            </a:lvl1pPr>
            <a:lvl2pPr marL="914400" lvl="1" indent="-355600" rtl="0">
              <a:lnSpc>
                <a:spcPct val="115000"/>
              </a:lnSpc>
              <a:spcBef>
                <a:spcPts val="600"/>
              </a:spcBef>
              <a:spcAft>
                <a:spcPts val="0"/>
              </a:spcAft>
              <a:buClr>
                <a:schemeClr val="dk2"/>
              </a:buClr>
              <a:buSzPts val="2000"/>
              <a:buFont typeface="Kulim Park Light"/>
              <a:buChar char="╺"/>
              <a:defRPr sz="2000">
                <a:solidFill>
                  <a:schemeClr val="dk1"/>
                </a:solidFill>
                <a:latin typeface="Kulim Park Light"/>
                <a:ea typeface="Kulim Park Light"/>
                <a:cs typeface="Kulim Park Light"/>
                <a:sym typeface="Kulim Park Light"/>
              </a:defRPr>
            </a:lvl2pPr>
            <a:lvl3pPr marL="1371600" lvl="2" indent="-355600" rtl="0">
              <a:lnSpc>
                <a:spcPct val="115000"/>
              </a:lnSpc>
              <a:spcBef>
                <a:spcPts val="600"/>
              </a:spcBef>
              <a:spcAft>
                <a:spcPts val="0"/>
              </a:spcAft>
              <a:buClr>
                <a:schemeClr val="dk2"/>
              </a:buClr>
              <a:buSzPts val="2000"/>
              <a:buFont typeface="Kulim Park Light"/>
              <a:buChar char="■"/>
              <a:defRPr sz="2000">
                <a:solidFill>
                  <a:schemeClr val="dk1"/>
                </a:solidFill>
                <a:latin typeface="Kulim Park Light"/>
                <a:ea typeface="Kulim Park Light"/>
                <a:cs typeface="Kulim Park Light"/>
                <a:sym typeface="Kulim Park Light"/>
              </a:defRPr>
            </a:lvl3pPr>
            <a:lvl4pPr marL="1828800" lvl="3" indent="-355600" rtl="0">
              <a:lnSpc>
                <a:spcPct val="115000"/>
              </a:lnSpc>
              <a:spcBef>
                <a:spcPts val="600"/>
              </a:spcBef>
              <a:spcAft>
                <a:spcPts val="0"/>
              </a:spcAft>
              <a:buClr>
                <a:schemeClr val="dk2"/>
              </a:buClr>
              <a:buSzPts val="2000"/>
              <a:buFont typeface="Kulim Park Light"/>
              <a:buChar char="●"/>
              <a:defRPr sz="2000">
                <a:solidFill>
                  <a:schemeClr val="dk1"/>
                </a:solidFill>
                <a:latin typeface="Kulim Park Light"/>
                <a:ea typeface="Kulim Park Light"/>
                <a:cs typeface="Kulim Park Light"/>
                <a:sym typeface="Kulim Park Light"/>
              </a:defRPr>
            </a:lvl4pPr>
            <a:lvl5pPr marL="2286000" lvl="4" indent="-355600" rtl="0">
              <a:lnSpc>
                <a:spcPct val="115000"/>
              </a:lnSpc>
              <a:spcBef>
                <a:spcPts val="600"/>
              </a:spcBef>
              <a:spcAft>
                <a:spcPts val="0"/>
              </a:spcAft>
              <a:buClr>
                <a:schemeClr val="dk2"/>
              </a:buClr>
              <a:buSzPts val="2000"/>
              <a:buFont typeface="Kulim Park Light"/>
              <a:buChar char="○"/>
              <a:defRPr sz="2000">
                <a:solidFill>
                  <a:schemeClr val="dk1"/>
                </a:solidFill>
                <a:latin typeface="Kulim Park Light"/>
                <a:ea typeface="Kulim Park Light"/>
                <a:cs typeface="Kulim Park Light"/>
                <a:sym typeface="Kulim Park Light"/>
              </a:defRPr>
            </a:lvl5pPr>
            <a:lvl6pPr marL="2743200" lvl="5" indent="-355600" rtl="0">
              <a:lnSpc>
                <a:spcPct val="115000"/>
              </a:lnSpc>
              <a:spcBef>
                <a:spcPts val="600"/>
              </a:spcBef>
              <a:spcAft>
                <a:spcPts val="0"/>
              </a:spcAft>
              <a:buClr>
                <a:schemeClr val="dk2"/>
              </a:buClr>
              <a:buSzPts val="2000"/>
              <a:buFont typeface="Kulim Park Light"/>
              <a:buChar char="■"/>
              <a:defRPr sz="2000">
                <a:solidFill>
                  <a:schemeClr val="dk1"/>
                </a:solidFill>
                <a:latin typeface="Kulim Park Light"/>
                <a:ea typeface="Kulim Park Light"/>
                <a:cs typeface="Kulim Park Light"/>
                <a:sym typeface="Kulim Park Light"/>
              </a:defRPr>
            </a:lvl6pPr>
            <a:lvl7pPr marL="3200400" lvl="6" indent="-355600" rtl="0">
              <a:lnSpc>
                <a:spcPct val="115000"/>
              </a:lnSpc>
              <a:spcBef>
                <a:spcPts val="600"/>
              </a:spcBef>
              <a:spcAft>
                <a:spcPts val="0"/>
              </a:spcAft>
              <a:buClr>
                <a:schemeClr val="dk2"/>
              </a:buClr>
              <a:buSzPts val="2000"/>
              <a:buFont typeface="Kulim Park Light"/>
              <a:buChar char="●"/>
              <a:defRPr sz="2000">
                <a:solidFill>
                  <a:schemeClr val="dk1"/>
                </a:solidFill>
                <a:latin typeface="Kulim Park Light"/>
                <a:ea typeface="Kulim Park Light"/>
                <a:cs typeface="Kulim Park Light"/>
                <a:sym typeface="Kulim Park Light"/>
              </a:defRPr>
            </a:lvl7pPr>
            <a:lvl8pPr marL="3657600" lvl="7" indent="-355600" rtl="0">
              <a:lnSpc>
                <a:spcPct val="115000"/>
              </a:lnSpc>
              <a:spcBef>
                <a:spcPts val="600"/>
              </a:spcBef>
              <a:spcAft>
                <a:spcPts val="0"/>
              </a:spcAft>
              <a:buClr>
                <a:schemeClr val="dk2"/>
              </a:buClr>
              <a:buSzPts val="2000"/>
              <a:buFont typeface="Kulim Park Light"/>
              <a:buChar char="○"/>
              <a:defRPr sz="2000">
                <a:solidFill>
                  <a:schemeClr val="dk1"/>
                </a:solidFill>
                <a:latin typeface="Kulim Park Light"/>
                <a:ea typeface="Kulim Park Light"/>
                <a:cs typeface="Kulim Park Light"/>
                <a:sym typeface="Kulim Park Light"/>
              </a:defRPr>
            </a:lvl8pPr>
            <a:lvl9pPr marL="4114800" lvl="8" indent="-355600" rtl="0">
              <a:lnSpc>
                <a:spcPct val="115000"/>
              </a:lnSpc>
              <a:spcBef>
                <a:spcPts val="600"/>
              </a:spcBef>
              <a:spcAft>
                <a:spcPts val="600"/>
              </a:spcAft>
              <a:buClr>
                <a:schemeClr val="dk2"/>
              </a:buClr>
              <a:buSzPts val="2000"/>
              <a:buFont typeface="Kulim Park Light"/>
              <a:buChar char="■"/>
              <a:defRPr sz="2000">
                <a:solidFill>
                  <a:schemeClr val="dk1"/>
                </a:solidFill>
                <a:latin typeface="Kulim Park Light"/>
                <a:ea typeface="Kulim Park Light"/>
                <a:cs typeface="Kulim Park Light"/>
                <a:sym typeface="Kulim Park Light"/>
              </a:defRPr>
            </a:lvl9pPr>
          </a:lstStyle>
          <a:p>
            <a:endParaRPr/>
          </a:p>
        </p:txBody>
      </p:sp>
      <p:sp>
        <p:nvSpPr>
          <p:cNvPr id="8" name="Google Shape;8;p1"/>
          <p:cNvSpPr txBox="1">
            <a:spLocks noGrp="1"/>
          </p:cNvSpPr>
          <p:nvPr>
            <p:ph type="sldNum" idx="12"/>
          </p:nvPr>
        </p:nvSpPr>
        <p:spPr>
          <a:xfrm>
            <a:off x="8458194" y="0"/>
            <a:ext cx="685800" cy="685800"/>
          </a:xfrm>
          <a:prstGeom prst="rect">
            <a:avLst/>
          </a:prstGeom>
          <a:noFill/>
          <a:ln>
            <a:noFill/>
          </a:ln>
        </p:spPr>
        <p:txBody>
          <a:bodyPr spcFirstLastPara="1" wrap="square" lIns="0" tIns="0" rIns="0" bIns="0" anchor="ctr" anchorCtr="0">
            <a:noAutofit/>
          </a:bodyPr>
          <a:lstStyle>
            <a:lvl1pPr lvl="0" algn="ctr" rtl="0">
              <a:buNone/>
              <a:defRPr sz="1300">
                <a:solidFill>
                  <a:schemeClr val="accent1"/>
                </a:solidFill>
                <a:latin typeface="Red Hat Display Black"/>
                <a:ea typeface="Red Hat Display Black"/>
                <a:cs typeface="Red Hat Display Black"/>
                <a:sym typeface="Red Hat Display Black"/>
              </a:defRPr>
            </a:lvl1pPr>
            <a:lvl2pPr lvl="1" algn="ctr" rtl="0">
              <a:buNone/>
              <a:defRPr sz="1300">
                <a:solidFill>
                  <a:schemeClr val="accent1"/>
                </a:solidFill>
                <a:latin typeface="Red Hat Display Black"/>
                <a:ea typeface="Red Hat Display Black"/>
                <a:cs typeface="Red Hat Display Black"/>
                <a:sym typeface="Red Hat Display Black"/>
              </a:defRPr>
            </a:lvl2pPr>
            <a:lvl3pPr lvl="2" algn="ctr" rtl="0">
              <a:buNone/>
              <a:defRPr sz="1300">
                <a:solidFill>
                  <a:schemeClr val="accent1"/>
                </a:solidFill>
                <a:latin typeface="Red Hat Display Black"/>
                <a:ea typeface="Red Hat Display Black"/>
                <a:cs typeface="Red Hat Display Black"/>
                <a:sym typeface="Red Hat Display Black"/>
              </a:defRPr>
            </a:lvl3pPr>
            <a:lvl4pPr lvl="3" algn="ctr" rtl="0">
              <a:buNone/>
              <a:defRPr sz="1300">
                <a:solidFill>
                  <a:schemeClr val="accent1"/>
                </a:solidFill>
                <a:latin typeface="Red Hat Display Black"/>
                <a:ea typeface="Red Hat Display Black"/>
                <a:cs typeface="Red Hat Display Black"/>
                <a:sym typeface="Red Hat Display Black"/>
              </a:defRPr>
            </a:lvl4pPr>
            <a:lvl5pPr lvl="4" algn="ctr" rtl="0">
              <a:buNone/>
              <a:defRPr sz="1300">
                <a:solidFill>
                  <a:schemeClr val="accent1"/>
                </a:solidFill>
                <a:latin typeface="Red Hat Display Black"/>
                <a:ea typeface="Red Hat Display Black"/>
                <a:cs typeface="Red Hat Display Black"/>
                <a:sym typeface="Red Hat Display Black"/>
              </a:defRPr>
            </a:lvl5pPr>
            <a:lvl6pPr lvl="5" algn="ctr" rtl="0">
              <a:buNone/>
              <a:defRPr sz="1300">
                <a:solidFill>
                  <a:schemeClr val="accent1"/>
                </a:solidFill>
                <a:latin typeface="Red Hat Display Black"/>
                <a:ea typeface="Red Hat Display Black"/>
                <a:cs typeface="Red Hat Display Black"/>
                <a:sym typeface="Red Hat Display Black"/>
              </a:defRPr>
            </a:lvl6pPr>
            <a:lvl7pPr lvl="6" algn="ctr" rtl="0">
              <a:buNone/>
              <a:defRPr sz="1300">
                <a:solidFill>
                  <a:schemeClr val="accent1"/>
                </a:solidFill>
                <a:latin typeface="Red Hat Display Black"/>
                <a:ea typeface="Red Hat Display Black"/>
                <a:cs typeface="Red Hat Display Black"/>
                <a:sym typeface="Red Hat Display Black"/>
              </a:defRPr>
            </a:lvl7pPr>
            <a:lvl8pPr lvl="7" algn="ctr" rtl="0">
              <a:buNone/>
              <a:defRPr sz="1300">
                <a:solidFill>
                  <a:schemeClr val="accent1"/>
                </a:solidFill>
                <a:latin typeface="Red Hat Display Black"/>
                <a:ea typeface="Red Hat Display Black"/>
                <a:cs typeface="Red Hat Display Black"/>
                <a:sym typeface="Red Hat Display Black"/>
              </a:defRPr>
            </a:lvl8pPr>
            <a:lvl9pPr lvl="8" algn="ctr" rtl="0">
              <a:buNone/>
              <a:defRPr sz="1300">
                <a:solidFill>
                  <a:schemeClr val="accent1"/>
                </a:solidFill>
                <a:latin typeface="Red Hat Display Black"/>
                <a:ea typeface="Red Hat Display Black"/>
                <a:cs typeface="Red Hat Display Black"/>
                <a:sym typeface="Red Hat Display Black"/>
              </a:defRPr>
            </a:lvl9pPr>
          </a:lstStyle>
          <a:p>
            <a:pPr marL="0" lvl="0" indent="0" algn="ct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124051000"/>
      </p:ext>
    </p:extLst>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 Target="slide16.xml"/><Relationship Id="rId1" Type="http://schemas.openxmlformats.org/officeDocument/2006/relationships/slideLayout" Target="../slideLayouts/slideLayout12.xml"/><Relationship Id="rId4" Type="http://schemas.openxmlformats.org/officeDocument/2006/relationships/image" Target="../media/image42.jpeg"/></Relationships>
</file>

<file path=ppt/slides/_rels/slide17.xml.rels><?xml version="1.0" encoding="UTF-8" standalone="yes"?>
<Relationships xmlns="http://schemas.openxmlformats.org/package/2006/relationships"><Relationship Id="rId2" Type="http://schemas.openxmlformats.org/officeDocument/2006/relationships/image" Target="../media/image43.tiff"/><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6.xml"/><Relationship Id="rId5" Type="http://schemas.openxmlformats.org/officeDocument/2006/relationships/image" Target="../media/image47.pn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1.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6.png"/><Relationship Id="rId11" Type="http://schemas.microsoft.com/office/2007/relationships/hdphoto" Target="../media/hdphoto2.wdp"/><Relationship Id="rId5" Type="http://schemas.openxmlformats.org/officeDocument/2006/relationships/image" Target="../media/image5.png"/><Relationship Id="rId10" Type="http://schemas.openxmlformats.org/officeDocument/2006/relationships/image" Target="../media/image9.png"/><Relationship Id="rId4" Type="http://schemas.openxmlformats.org/officeDocument/2006/relationships/image" Target="../media/image4.png"/><Relationship Id="rId9" Type="http://schemas.microsoft.com/office/2007/relationships/hdphoto" Target="../media/hdphoto1.wdp"/><Relationship Id="rId14" Type="http://schemas.microsoft.com/office/2007/relationships/hdphoto" Target="../media/hdphoto3.wdp"/></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microsoft.com/office/2007/relationships/hdphoto" Target="../media/hdphoto4.wdp"/></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7" Type="http://schemas.microsoft.com/office/2007/relationships/hdphoto" Target="../media/hdphoto5.wdp"/><Relationship Id="rId2" Type="http://schemas.openxmlformats.org/officeDocument/2006/relationships/notesSlide" Target="../notesSlides/notesSlide3.xml"/><Relationship Id="rId1" Type="http://schemas.openxmlformats.org/officeDocument/2006/relationships/slideLayout" Target="../slideLayouts/slideLayout20.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5.sv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20.xml"/><Relationship Id="rId6" Type="http://schemas.openxmlformats.org/officeDocument/2006/relationships/image" Target="../media/image28.tiff"/><Relationship Id="rId5" Type="http://schemas.openxmlformats.org/officeDocument/2006/relationships/image" Target="../media/image27.jpeg"/><Relationship Id="rId4" Type="http://schemas.microsoft.com/office/2007/relationships/hdphoto" Target="../media/hdphoto7.wdp"/><Relationship Id="rId9" Type="http://schemas.openxmlformats.org/officeDocument/2006/relationships/image" Target="../media/image30.jpe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microsoft.com/office/2007/relationships/hdphoto" Target="../media/hdphoto9.wdp"/><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3"/>
          <p:cNvSpPr txBox="1">
            <a:spLocks noGrp="1"/>
          </p:cNvSpPr>
          <p:nvPr>
            <p:ph type="ctrTitle"/>
          </p:nvPr>
        </p:nvSpPr>
        <p:spPr>
          <a:xfrm>
            <a:off x="474194" y="1771550"/>
            <a:ext cx="6379830" cy="16005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4800" dirty="0">
                <a:solidFill>
                  <a:schemeClr val="accent3"/>
                </a:solidFill>
              </a:rPr>
              <a:t>USCG Community Services Command</a:t>
            </a:r>
            <a:endParaRPr sz="4800" dirty="0">
              <a:solidFill>
                <a:schemeClr val="accent3"/>
              </a:solidFill>
            </a:endParaRPr>
          </a:p>
        </p:txBody>
      </p:sp>
      <p:pic>
        <p:nvPicPr>
          <p:cNvPr id="3" name="Picture 2">
            <a:extLst>
              <a:ext uri="{FF2B5EF4-FFF2-40B4-BE49-F238E27FC236}">
                <a16:creationId xmlns:a16="http://schemas.microsoft.com/office/drawing/2014/main" id="{C3BA3334-9F8C-4F61-9AF4-DB4A498C1D69}"/>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6496215" y="1625737"/>
            <a:ext cx="1746313" cy="1746313"/>
          </a:xfrm>
          <a:prstGeom prst="rect">
            <a:avLst/>
          </a:prstGeom>
        </p:spPr>
      </p:pic>
      <p:sp>
        <p:nvSpPr>
          <p:cNvPr id="8" name="Subtitle 2">
            <a:extLst>
              <a:ext uri="{FF2B5EF4-FFF2-40B4-BE49-F238E27FC236}">
                <a16:creationId xmlns:a16="http://schemas.microsoft.com/office/drawing/2014/main" id="{6CBE0C07-FC49-421D-9420-CED51F19B223}"/>
              </a:ext>
            </a:extLst>
          </p:cNvPr>
          <p:cNvSpPr txBox="1">
            <a:spLocks/>
          </p:cNvSpPr>
          <p:nvPr/>
        </p:nvSpPr>
        <p:spPr>
          <a:xfrm>
            <a:off x="772200" y="3217400"/>
            <a:ext cx="7599600" cy="3093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latin typeface="Kulim Park Light" panose="020B0604020202020204" charset="0"/>
              </a:rPr>
              <a:t>Your Exchange and Morale, Well-Being and Recreation Benefits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13CB6-F23B-46CD-AD3F-CF7D1D0B9213}"/>
              </a:ext>
            </a:extLst>
          </p:cNvPr>
          <p:cNvSpPr>
            <a:spLocks noGrp="1"/>
          </p:cNvSpPr>
          <p:nvPr>
            <p:ph type="title"/>
          </p:nvPr>
        </p:nvSpPr>
        <p:spPr/>
        <p:txBody>
          <a:bodyPr/>
          <a:lstStyle/>
          <a:p>
            <a:r>
              <a:rPr lang="en-US" dirty="0">
                <a:solidFill>
                  <a:schemeClr val="accent3"/>
                </a:solidFill>
              </a:rPr>
              <a:t>Military Star Card</a:t>
            </a:r>
          </a:p>
        </p:txBody>
      </p:sp>
      <p:sp>
        <p:nvSpPr>
          <p:cNvPr id="6" name="Text Placeholder 5">
            <a:extLst>
              <a:ext uri="{FF2B5EF4-FFF2-40B4-BE49-F238E27FC236}">
                <a16:creationId xmlns:a16="http://schemas.microsoft.com/office/drawing/2014/main" id="{2C7EDD8E-1D6C-4902-A4F8-C1690941DF68}"/>
              </a:ext>
            </a:extLst>
          </p:cNvPr>
          <p:cNvSpPr>
            <a:spLocks noGrp="1"/>
          </p:cNvSpPr>
          <p:nvPr>
            <p:ph type="body" idx="1"/>
          </p:nvPr>
        </p:nvSpPr>
        <p:spPr>
          <a:xfrm>
            <a:off x="978076" y="1636475"/>
            <a:ext cx="2927033" cy="2537400"/>
          </a:xfrm>
        </p:spPr>
        <p:txBody>
          <a:bodyPr/>
          <a:lstStyle/>
          <a:p>
            <a:pPr>
              <a:spcAft>
                <a:spcPts val="600"/>
              </a:spcAft>
            </a:pPr>
            <a:r>
              <a:rPr lang="en-US" dirty="0"/>
              <a:t>Annual USCG “Home for the Holidays” sweepstakes winner.</a:t>
            </a:r>
          </a:p>
          <a:p>
            <a:r>
              <a:rPr lang="en-US" dirty="0"/>
              <a:t>CGX customers receive equal benefits as all service branches.</a:t>
            </a:r>
          </a:p>
        </p:txBody>
      </p:sp>
      <p:sp>
        <p:nvSpPr>
          <p:cNvPr id="4" name="Slide Number Placeholder 3">
            <a:extLst>
              <a:ext uri="{FF2B5EF4-FFF2-40B4-BE49-F238E27FC236}">
                <a16:creationId xmlns:a16="http://schemas.microsoft.com/office/drawing/2014/main" id="{76746988-44F7-41EB-B02F-C6563DEC54C3}"/>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10</a:t>
            </a:fld>
            <a:endParaRPr lang="en"/>
          </a:p>
        </p:txBody>
      </p:sp>
      <p:pic>
        <p:nvPicPr>
          <p:cNvPr id="5" name="Picture 4">
            <a:extLst>
              <a:ext uri="{FF2B5EF4-FFF2-40B4-BE49-F238E27FC236}">
                <a16:creationId xmlns:a16="http://schemas.microsoft.com/office/drawing/2014/main" id="{3A3A703C-897F-419E-B51E-1C2173C4AC8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401415" y="0"/>
            <a:ext cx="4742579" cy="5143499"/>
          </a:xfrm>
          <a:prstGeom prst="rect">
            <a:avLst/>
          </a:prstGeom>
        </p:spPr>
      </p:pic>
    </p:spTree>
    <p:extLst>
      <p:ext uri="{BB962C8B-B14F-4D97-AF65-F5344CB8AC3E}">
        <p14:creationId xmlns:p14="http://schemas.microsoft.com/office/powerpoint/2010/main" val="8182878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13CB6-F23B-46CD-AD3F-CF7D1D0B9213}"/>
              </a:ext>
            </a:extLst>
          </p:cNvPr>
          <p:cNvSpPr>
            <a:spLocks noGrp="1"/>
          </p:cNvSpPr>
          <p:nvPr>
            <p:ph type="title"/>
          </p:nvPr>
        </p:nvSpPr>
        <p:spPr/>
        <p:txBody>
          <a:bodyPr/>
          <a:lstStyle/>
          <a:p>
            <a:r>
              <a:rPr lang="en-US" dirty="0">
                <a:solidFill>
                  <a:schemeClr val="accent3"/>
                </a:solidFill>
              </a:rPr>
              <a:t>CG Mutual Assistance</a:t>
            </a:r>
          </a:p>
        </p:txBody>
      </p:sp>
      <p:sp>
        <p:nvSpPr>
          <p:cNvPr id="6" name="Text Placeholder 5">
            <a:extLst>
              <a:ext uri="{FF2B5EF4-FFF2-40B4-BE49-F238E27FC236}">
                <a16:creationId xmlns:a16="http://schemas.microsoft.com/office/drawing/2014/main" id="{92545724-01C9-4FCE-BEDD-79DA02906383}"/>
              </a:ext>
            </a:extLst>
          </p:cNvPr>
          <p:cNvSpPr>
            <a:spLocks noGrp="1"/>
          </p:cNvSpPr>
          <p:nvPr>
            <p:ph type="body" idx="1"/>
          </p:nvPr>
        </p:nvSpPr>
        <p:spPr>
          <a:xfrm>
            <a:off x="943699" y="1636475"/>
            <a:ext cx="2933909" cy="2537400"/>
          </a:xfrm>
        </p:spPr>
        <p:txBody>
          <a:bodyPr/>
          <a:lstStyle/>
          <a:p>
            <a:r>
              <a:rPr lang="en-US" dirty="0"/>
              <a:t>In the past ten years, CGX customers gave more than $250K to Coast Guard Mutual Assistance.</a:t>
            </a:r>
          </a:p>
        </p:txBody>
      </p:sp>
      <p:sp>
        <p:nvSpPr>
          <p:cNvPr id="4" name="Slide Number Placeholder 3">
            <a:extLst>
              <a:ext uri="{FF2B5EF4-FFF2-40B4-BE49-F238E27FC236}">
                <a16:creationId xmlns:a16="http://schemas.microsoft.com/office/drawing/2014/main" id="{76746988-44F7-41EB-B02F-C6563DEC54C3}"/>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11</a:t>
            </a:fld>
            <a:endParaRPr lang="en"/>
          </a:p>
        </p:txBody>
      </p:sp>
      <p:pic>
        <p:nvPicPr>
          <p:cNvPr id="5" name="Picture 4">
            <a:extLst>
              <a:ext uri="{FF2B5EF4-FFF2-40B4-BE49-F238E27FC236}">
                <a16:creationId xmlns:a16="http://schemas.microsoft.com/office/drawing/2014/main" id="{881C8D73-DBB3-41E2-BE8A-8B91C7DA94E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335750" y="1575029"/>
            <a:ext cx="4536045" cy="2881070"/>
          </a:xfrm>
          <a:prstGeom prst="rect">
            <a:avLst/>
          </a:prstGeom>
        </p:spPr>
      </p:pic>
    </p:spTree>
    <p:extLst>
      <p:ext uri="{BB962C8B-B14F-4D97-AF65-F5344CB8AC3E}">
        <p14:creationId xmlns:p14="http://schemas.microsoft.com/office/powerpoint/2010/main" val="28747596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13CB6-F23B-46CD-AD3F-CF7D1D0B9213}"/>
              </a:ext>
            </a:extLst>
          </p:cNvPr>
          <p:cNvSpPr>
            <a:spLocks noGrp="1"/>
          </p:cNvSpPr>
          <p:nvPr>
            <p:ph type="title"/>
          </p:nvPr>
        </p:nvSpPr>
        <p:spPr/>
        <p:txBody>
          <a:bodyPr/>
          <a:lstStyle/>
          <a:p>
            <a:r>
              <a:rPr lang="en-US" dirty="0">
                <a:solidFill>
                  <a:schemeClr val="accent3"/>
                </a:solidFill>
              </a:rPr>
              <a:t>CGX Scholarships</a:t>
            </a:r>
          </a:p>
        </p:txBody>
      </p:sp>
      <p:sp>
        <p:nvSpPr>
          <p:cNvPr id="6" name="Text Placeholder 5">
            <a:extLst>
              <a:ext uri="{FF2B5EF4-FFF2-40B4-BE49-F238E27FC236}">
                <a16:creationId xmlns:a16="http://schemas.microsoft.com/office/drawing/2014/main" id="{B5213DFA-F160-467D-B1BF-00A288413915}"/>
              </a:ext>
            </a:extLst>
          </p:cNvPr>
          <p:cNvSpPr>
            <a:spLocks noGrp="1"/>
          </p:cNvSpPr>
          <p:nvPr>
            <p:ph type="body" idx="1"/>
          </p:nvPr>
        </p:nvSpPr>
        <p:spPr>
          <a:xfrm>
            <a:off x="957450" y="1636475"/>
            <a:ext cx="2672652" cy="2537400"/>
          </a:xfrm>
        </p:spPr>
        <p:txBody>
          <a:bodyPr/>
          <a:lstStyle/>
          <a:p>
            <a:r>
              <a:rPr lang="en-US" dirty="0"/>
              <a:t>Two $2,000 college scholarships awarded annually to dependent High School graduates.</a:t>
            </a:r>
          </a:p>
        </p:txBody>
      </p:sp>
      <p:sp>
        <p:nvSpPr>
          <p:cNvPr id="4" name="Slide Number Placeholder 3">
            <a:extLst>
              <a:ext uri="{FF2B5EF4-FFF2-40B4-BE49-F238E27FC236}">
                <a16:creationId xmlns:a16="http://schemas.microsoft.com/office/drawing/2014/main" id="{76746988-44F7-41EB-B02F-C6563DEC54C3}"/>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12</a:t>
            </a:fld>
            <a:endParaRPr lang="en"/>
          </a:p>
        </p:txBody>
      </p:sp>
      <p:pic>
        <p:nvPicPr>
          <p:cNvPr id="5" name="Picture 4">
            <a:extLst>
              <a:ext uri="{FF2B5EF4-FFF2-40B4-BE49-F238E27FC236}">
                <a16:creationId xmlns:a16="http://schemas.microsoft.com/office/drawing/2014/main" id="{5D731F2C-E24E-45D0-AB92-2A34B06569B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344862" y="0"/>
            <a:ext cx="4802171" cy="5143500"/>
          </a:xfrm>
          <a:prstGeom prst="rect">
            <a:avLst/>
          </a:prstGeom>
        </p:spPr>
      </p:pic>
    </p:spTree>
    <p:extLst>
      <p:ext uri="{BB962C8B-B14F-4D97-AF65-F5344CB8AC3E}">
        <p14:creationId xmlns:p14="http://schemas.microsoft.com/office/powerpoint/2010/main" val="26583098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13CB6-F23B-46CD-AD3F-CF7D1D0B9213}"/>
              </a:ext>
            </a:extLst>
          </p:cNvPr>
          <p:cNvSpPr>
            <a:spLocks noGrp="1"/>
          </p:cNvSpPr>
          <p:nvPr>
            <p:ph type="title"/>
          </p:nvPr>
        </p:nvSpPr>
        <p:spPr/>
        <p:txBody>
          <a:bodyPr/>
          <a:lstStyle/>
          <a:p>
            <a:r>
              <a:rPr lang="en-US" dirty="0">
                <a:solidFill>
                  <a:schemeClr val="accent3"/>
                </a:solidFill>
              </a:rPr>
              <a:t>Veteran’s Day</a:t>
            </a:r>
          </a:p>
        </p:txBody>
      </p:sp>
      <p:sp>
        <p:nvSpPr>
          <p:cNvPr id="6" name="Text Placeholder 5">
            <a:extLst>
              <a:ext uri="{FF2B5EF4-FFF2-40B4-BE49-F238E27FC236}">
                <a16:creationId xmlns:a16="http://schemas.microsoft.com/office/drawing/2014/main" id="{29021051-E539-424E-97E7-874334FDD567}"/>
              </a:ext>
            </a:extLst>
          </p:cNvPr>
          <p:cNvSpPr>
            <a:spLocks noGrp="1"/>
          </p:cNvSpPr>
          <p:nvPr>
            <p:ph type="body" idx="1"/>
          </p:nvPr>
        </p:nvSpPr>
        <p:spPr>
          <a:xfrm>
            <a:off x="923072" y="1636475"/>
            <a:ext cx="2191389" cy="2537400"/>
          </a:xfrm>
        </p:spPr>
        <p:txBody>
          <a:bodyPr/>
          <a:lstStyle/>
          <a:p>
            <a:r>
              <a:rPr lang="en-US" dirty="0"/>
              <a:t>Limited Edition coin given to all Veteran’s shopping at CGX on November 11.</a:t>
            </a:r>
          </a:p>
        </p:txBody>
      </p:sp>
      <p:sp>
        <p:nvSpPr>
          <p:cNvPr id="4" name="Slide Number Placeholder 3">
            <a:extLst>
              <a:ext uri="{FF2B5EF4-FFF2-40B4-BE49-F238E27FC236}">
                <a16:creationId xmlns:a16="http://schemas.microsoft.com/office/drawing/2014/main" id="{76746988-44F7-41EB-B02F-C6563DEC54C3}"/>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13</a:t>
            </a:fld>
            <a:endParaRPr lang="en"/>
          </a:p>
        </p:txBody>
      </p:sp>
      <p:pic>
        <p:nvPicPr>
          <p:cNvPr id="5" name="Picture 4">
            <a:extLst>
              <a:ext uri="{FF2B5EF4-FFF2-40B4-BE49-F238E27FC236}">
                <a16:creationId xmlns:a16="http://schemas.microsoft.com/office/drawing/2014/main" id="{009469BE-7277-4988-89BD-4EA3C90297D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117" r="984"/>
          <a:stretch/>
        </p:blipFill>
        <p:spPr>
          <a:xfrm>
            <a:off x="3602598" y="693663"/>
            <a:ext cx="5541396" cy="3775564"/>
          </a:xfrm>
          <a:prstGeom prst="rect">
            <a:avLst/>
          </a:prstGeom>
        </p:spPr>
      </p:pic>
    </p:spTree>
    <p:extLst>
      <p:ext uri="{BB962C8B-B14F-4D97-AF65-F5344CB8AC3E}">
        <p14:creationId xmlns:p14="http://schemas.microsoft.com/office/powerpoint/2010/main" val="11237885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13CB6-F23B-46CD-AD3F-CF7D1D0B9213}"/>
              </a:ext>
            </a:extLst>
          </p:cNvPr>
          <p:cNvSpPr>
            <a:spLocks noGrp="1"/>
          </p:cNvSpPr>
          <p:nvPr>
            <p:ph type="title"/>
          </p:nvPr>
        </p:nvSpPr>
        <p:spPr/>
        <p:txBody>
          <a:bodyPr/>
          <a:lstStyle/>
          <a:p>
            <a:r>
              <a:rPr lang="en-US" sz="2800" dirty="0">
                <a:solidFill>
                  <a:schemeClr val="accent3"/>
                </a:solidFill>
              </a:rPr>
              <a:t>Vietnam Vet’s 50th</a:t>
            </a:r>
          </a:p>
        </p:txBody>
      </p:sp>
      <p:sp>
        <p:nvSpPr>
          <p:cNvPr id="7" name="Text Placeholder 6">
            <a:extLst>
              <a:ext uri="{FF2B5EF4-FFF2-40B4-BE49-F238E27FC236}">
                <a16:creationId xmlns:a16="http://schemas.microsoft.com/office/drawing/2014/main" id="{C5003FB3-312A-4326-9BF3-9F8A294C42C0}"/>
              </a:ext>
            </a:extLst>
          </p:cNvPr>
          <p:cNvSpPr>
            <a:spLocks noGrp="1"/>
          </p:cNvSpPr>
          <p:nvPr>
            <p:ph type="body" idx="1"/>
          </p:nvPr>
        </p:nvSpPr>
        <p:spPr>
          <a:xfrm>
            <a:off x="902447" y="1636475"/>
            <a:ext cx="2872032" cy="2537400"/>
          </a:xfrm>
        </p:spPr>
        <p:txBody>
          <a:bodyPr/>
          <a:lstStyle/>
          <a:p>
            <a:r>
              <a:rPr lang="en-US" dirty="0"/>
              <a:t>Pinning ceremonies to recognize those who served on the 50</a:t>
            </a:r>
            <a:r>
              <a:rPr lang="en-US" baseline="30000" dirty="0"/>
              <a:t>th</a:t>
            </a:r>
            <a:r>
              <a:rPr lang="en-US" dirty="0"/>
              <a:t> Anniversary of the Vietnam War.</a:t>
            </a:r>
          </a:p>
        </p:txBody>
      </p:sp>
      <p:sp>
        <p:nvSpPr>
          <p:cNvPr id="4" name="Slide Number Placeholder 3">
            <a:extLst>
              <a:ext uri="{FF2B5EF4-FFF2-40B4-BE49-F238E27FC236}">
                <a16:creationId xmlns:a16="http://schemas.microsoft.com/office/drawing/2014/main" id="{76746988-44F7-41EB-B02F-C6563DEC54C3}"/>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14</a:t>
            </a:fld>
            <a:endParaRPr lang="en"/>
          </a:p>
        </p:txBody>
      </p:sp>
      <p:pic>
        <p:nvPicPr>
          <p:cNvPr id="6" name="Picture 5">
            <a:extLst>
              <a:ext uri="{FF2B5EF4-FFF2-40B4-BE49-F238E27FC236}">
                <a16:creationId xmlns:a16="http://schemas.microsoft.com/office/drawing/2014/main" id="{9370C754-4E90-45B8-B301-F747FA34D0D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108763" y="685569"/>
            <a:ext cx="5035237" cy="3776428"/>
          </a:xfrm>
          <a:prstGeom prst="rect">
            <a:avLst/>
          </a:prstGeom>
        </p:spPr>
      </p:pic>
      <p:pic>
        <p:nvPicPr>
          <p:cNvPr id="8" name="Picture 7">
            <a:extLst>
              <a:ext uri="{FF2B5EF4-FFF2-40B4-BE49-F238E27FC236}">
                <a16:creationId xmlns:a16="http://schemas.microsoft.com/office/drawing/2014/main" id="{D4D7713B-5F42-4AAC-AECF-51DE288BA55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965875" y="3520850"/>
            <a:ext cx="749825" cy="749825"/>
          </a:xfrm>
          <a:prstGeom prst="rect">
            <a:avLst/>
          </a:prstGeom>
        </p:spPr>
      </p:pic>
    </p:spTree>
    <p:extLst>
      <p:ext uri="{BB962C8B-B14F-4D97-AF65-F5344CB8AC3E}">
        <p14:creationId xmlns:p14="http://schemas.microsoft.com/office/powerpoint/2010/main" val="17201569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B646B6-47A5-4583-8D56-CE7EB994FE8C}"/>
              </a:ext>
            </a:extLst>
          </p:cNvPr>
          <p:cNvPicPr>
            <a:picLocks noChangeAspect="1"/>
          </p:cNvPicPr>
          <p:nvPr/>
        </p:nvPicPr>
        <p:blipFill>
          <a:blip r:embed="rId2"/>
          <a:stretch>
            <a:fillRect/>
          </a:stretch>
        </p:blipFill>
        <p:spPr>
          <a:xfrm>
            <a:off x="-1" y="0"/>
            <a:ext cx="9144000" cy="4462272"/>
          </a:xfrm>
          <a:prstGeom prst="rect">
            <a:avLst/>
          </a:prstGeom>
        </p:spPr>
      </p:pic>
      <p:sp>
        <p:nvSpPr>
          <p:cNvPr id="2" name="Title 1">
            <a:extLst>
              <a:ext uri="{FF2B5EF4-FFF2-40B4-BE49-F238E27FC236}">
                <a16:creationId xmlns:a16="http://schemas.microsoft.com/office/drawing/2014/main" id="{8D822EE4-8329-4BEA-ADC4-DE3D94F760A1}"/>
              </a:ext>
            </a:extLst>
          </p:cNvPr>
          <p:cNvSpPr>
            <a:spLocks noGrp="1"/>
          </p:cNvSpPr>
          <p:nvPr>
            <p:ph type="ctrTitle"/>
          </p:nvPr>
        </p:nvSpPr>
        <p:spPr>
          <a:xfrm>
            <a:off x="-1" y="3767603"/>
            <a:ext cx="9144000" cy="694669"/>
          </a:xfrm>
          <a:gradFill>
            <a:gsLst>
              <a:gs pos="0">
                <a:schemeClr val="accent1">
                  <a:alpha val="60000"/>
                </a:schemeClr>
              </a:gs>
              <a:gs pos="50000">
                <a:schemeClr val="accent1">
                  <a:alpha val="60000"/>
                </a:schemeClr>
              </a:gs>
              <a:gs pos="100000">
                <a:schemeClr val="accent3">
                  <a:alpha val="60000"/>
                </a:schemeClr>
              </a:gs>
            </a:gsLst>
            <a:lin ang="2700006" scaled="0"/>
          </a:gradFill>
        </p:spPr>
        <p:txBody>
          <a:bodyPr/>
          <a:lstStyle/>
          <a:p>
            <a:pPr algn="ctr"/>
            <a:r>
              <a:rPr lang="en-US" dirty="0"/>
              <a:t>USCG MWR Program</a:t>
            </a:r>
          </a:p>
        </p:txBody>
      </p:sp>
      <p:pic>
        <p:nvPicPr>
          <p:cNvPr id="6" name="Picture 5">
            <a:extLst>
              <a:ext uri="{FF2B5EF4-FFF2-40B4-BE49-F238E27FC236}">
                <a16:creationId xmlns:a16="http://schemas.microsoft.com/office/drawing/2014/main" id="{ACC74B4E-66E8-46AF-A477-2246D332CAF1}"/>
              </a:ext>
            </a:extLst>
          </p:cNvPr>
          <p:cNvPicPr>
            <a:picLocks noChangeAspect="1"/>
          </p:cNvPicPr>
          <p:nvPr/>
        </p:nvPicPr>
        <p:blipFill>
          <a:blip r:embed="rId3"/>
          <a:stretch>
            <a:fillRect/>
          </a:stretch>
        </p:blipFill>
        <p:spPr>
          <a:xfrm>
            <a:off x="7559496" y="3895295"/>
            <a:ext cx="1133954" cy="1133954"/>
          </a:xfrm>
          <a:prstGeom prst="rect">
            <a:avLst/>
          </a:prstGeom>
        </p:spPr>
      </p:pic>
    </p:spTree>
    <p:extLst>
      <p:ext uri="{BB962C8B-B14F-4D97-AF65-F5344CB8AC3E}">
        <p14:creationId xmlns:p14="http://schemas.microsoft.com/office/powerpoint/2010/main" val="9673304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95A58-DB7A-4C74-8922-6A3F72E0A91C}"/>
              </a:ext>
            </a:extLst>
          </p:cNvPr>
          <p:cNvSpPr>
            <a:spLocks noGrp="1"/>
          </p:cNvSpPr>
          <p:nvPr>
            <p:ph type="title"/>
          </p:nvPr>
        </p:nvSpPr>
        <p:spPr>
          <a:xfrm>
            <a:off x="472117" y="883793"/>
            <a:ext cx="7772400" cy="721268"/>
          </a:xfrm>
        </p:spPr>
        <p:txBody>
          <a:bodyPr/>
          <a:lstStyle/>
          <a:p>
            <a:r>
              <a:rPr lang="en-US" b="1" dirty="0">
                <a:solidFill>
                  <a:schemeClr val="accent3"/>
                </a:solidFill>
              </a:rPr>
              <a:t>New MWR Website</a:t>
            </a:r>
          </a:p>
        </p:txBody>
      </p:sp>
      <p:sp>
        <p:nvSpPr>
          <p:cNvPr id="3" name="Slide Number Placeholder 2">
            <a:extLst>
              <a:ext uri="{FF2B5EF4-FFF2-40B4-BE49-F238E27FC236}">
                <a16:creationId xmlns:a16="http://schemas.microsoft.com/office/drawing/2014/main" id="{431B6CEB-3754-4020-8183-7609FB9CCA59}"/>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16</a:t>
            </a:fld>
            <a:endParaRPr lang="en"/>
          </a:p>
        </p:txBody>
      </p:sp>
      <p:sp>
        <p:nvSpPr>
          <p:cNvPr id="7" name="TextBox 6">
            <a:extLst>
              <a:ext uri="{FF2B5EF4-FFF2-40B4-BE49-F238E27FC236}">
                <a16:creationId xmlns:a16="http://schemas.microsoft.com/office/drawing/2014/main" id="{1E1B9621-C5E5-4E80-86F8-606AD12C6D2D}"/>
              </a:ext>
            </a:extLst>
          </p:cNvPr>
          <p:cNvSpPr txBox="1"/>
          <p:nvPr/>
        </p:nvSpPr>
        <p:spPr>
          <a:xfrm>
            <a:off x="1277224" y="1474433"/>
            <a:ext cx="2731011" cy="307777"/>
          </a:xfrm>
          <a:prstGeom prst="rect">
            <a:avLst/>
          </a:prstGeom>
          <a:noFill/>
        </p:spPr>
        <p:txBody>
          <a:bodyPr wrap="square">
            <a:spAutoFit/>
          </a:bodyPr>
          <a:lstStyle/>
          <a:p>
            <a:r>
              <a:rPr lang="en-US" dirty="0">
                <a:hlinkClick r:id="rId2" action="ppaction://hlinksldjump"/>
              </a:rPr>
              <a:t>https://www.coastguardmwr.org/</a:t>
            </a:r>
            <a:endParaRPr lang="en-US" dirty="0"/>
          </a:p>
        </p:txBody>
      </p:sp>
      <p:sp>
        <p:nvSpPr>
          <p:cNvPr id="8" name="AutoShape 4" descr="USA Flag">
            <a:extLst>
              <a:ext uri="{FF2B5EF4-FFF2-40B4-BE49-F238E27FC236}">
                <a16:creationId xmlns:a16="http://schemas.microsoft.com/office/drawing/2014/main" id="{4B0C07D4-0903-4873-8959-E1B9D90406D2}"/>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descr="A picture containing website&#10;&#10;Description automatically generated">
            <a:extLst>
              <a:ext uri="{FF2B5EF4-FFF2-40B4-BE49-F238E27FC236}">
                <a16:creationId xmlns:a16="http://schemas.microsoft.com/office/drawing/2014/main" id="{94082047-569F-48A9-98D4-7B0D878248D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16905" y="118856"/>
            <a:ext cx="3807383" cy="4925402"/>
          </a:xfrm>
          <a:prstGeom prst="rect">
            <a:avLst/>
          </a:prstGeom>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6F7D30FD-E39D-45DF-BC72-A4E898F187EE}"/>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601046" y="1863944"/>
            <a:ext cx="1986930" cy="2967951"/>
          </a:xfrm>
          <a:prstGeom prst="rect">
            <a:avLst/>
          </a:prstGeom>
        </p:spPr>
      </p:pic>
    </p:spTree>
    <p:extLst>
      <p:ext uri="{BB962C8B-B14F-4D97-AF65-F5344CB8AC3E}">
        <p14:creationId xmlns:p14="http://schemas.microsoft.com/office/powerpoint/2010/main" val="40103771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D8667-66A8-4BAB-8AC2-23AFD0B736A2}"/>
              </a:ext>
            </a:extLst>
          </p:cNvPr>
          <p:cNvSpPr>
            <a:spLocks noGrp="1"/>
          </p:cNvSpPr>
          <p:nvPr>
            <p:ph type="title"/>
          </p:nvPr>
        </p:nvSpPr>
        <p:spPr>
          <a:xfrm>
            <a:off x="545800" y="885775"/>
            <a:ext cx="4857319" cy="626400"/>
          </a:xfrm>
        </p:spPr>
        <p:txBody>
          <a:bodyPr/>
          <a:lstStyle/>
          <a:p>
            <a:r>
              <a:rPr lang="en-US" sz="2800" dirty="0">
                <a:solidFill>
                  <a:schemeClr val="accent3"/>
                </a:solidFill>
              </a:rPr>
              <a:t>AmericanForcesTravel.com</a:t>
            </a:r>
          </a:p>
        </p:txBody>
      </p:sp>
      <p:sp>
        <p:nvSpPr>
          <p:cNvPr id="3" name="Text Placeholder 2">
            <a:extLst>
              <a:ext uri="{FF2B5EF4-FFF2-40B4-BE49-F238E27FC236}">
                <a16:creationId xmlns:a16="http://schemas.microsoft.com/office/drawing/2014/main" id="{61B308BF-543C-404E-9165-F8DB5BBB256D}"/>
              </a:ext>
            </a:extLst>
          </p:cNvPr>
          <p:cNvSpPr>
            <a:spLocks noGrp="1"/>
          </p:cNvSpPr>
          <p:nvPr>
            <p:ph type="body" idx="1"/>
          </p:nvPr>
        </p:nvSpPr>
        <p:spPr>
          <a:xfrm>
            <a:off x="893078" y="1525250"/>
            <a:ext cx="3808628" cy="2391125"/>
          </a:xfrm>
        </p:spPr>
        <p:txBody>
          <a:bodyPr/>
          <a:lstStyle/>
          <a:p>
            <a:pPr marL="127000" indent="0">
              <a:buNone/>
            </a:pPr>
            <a:r>
              <a:rPr lang="en-US" sz="2000" dirty="0">
                <a:latin typeface="Red Hat Display Black" panose="020B0604020202020204" charset="0"/>
              </a:rPr>
              <a:t>Joint Services Leisure Travel </a:t>
            </a:r>
            <a:r>
              <a:rPr lang="en-US" i="1" dirty="0"/>
              <a:t>Powered by Priceline</a:t>
            </a:r>
            <a:endParaRPr lang="en-US" sz="2000" i="1" dirty="0"/>
          </a:p>
          <a:p>
            <a:pPr>
              <a:spcAft>
                <a:spcPts val="600"/>
              </a:spcAft>
            </a:pPr>
            <a:r>
              <a:rPr lang="en-US" sz="1800" dirty="0"/>
              <a:t>Online booking engine for air, cruises, hotel, event tickets, and car rental.</a:t>
            </a:r>
          </a:p>
          <a:p>
            <a:pPr marL="127000" indent="0">
              <a:buNone/>
            </a:pPr>
            <a:r>
              <a:rPr lang="en-US" sz="2000" b="1" dirty="0">
                <a:latin typeface="Red Hat Display Black" panose="020B0604020202020204" charset="0"/>
              </a:rPr>
              <a:t>For Active Duty, Reserve, Retirees, Aux, Veterans, and DoD/DHS Civilians</a:t>
            </a:r>
            <a:endParaRPr lang="en-US" sz="1200" dirty="0"/>
          </a:p>
        </p:txBody>
      </p:sp>
      <p:sp>
        <p:nvSpPr>
          <p:cNvPr id="6" name="Slide Number Placeholder 5">
            <a:extLst>
              <a:ext uri="{FF2B5EF4-FFF2-40B4-BE49-F238E27FC236}">
                <a16:creationId xmlns:a16="http://schemas.microsoft.com/office/drawing/2014/main" id="{5706E9B5-1013-498A-AA1C-872078CADF43}"/>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17</a:t>
            </a:fld>
            <a:endParaRPr lang="en"/>
          </a:p>
        </p:txBody>
      </p:sp>
      <p:pic>
        <p:nvPicPr>
          <p:cNvPr id="7" name="Picture 6">
            <a:extLst>
              <a:ext uri="{FF2B5EF4-FFF2-40B4-BE49-F238E27FC236}">
                <a16:creationId xmlns:a16="http://schemas.microsoft.com/office/drawing/2014/main" id="{F1292CE0-1D82-49C6-862A-85E9A2F77813}"/>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5694120" y="685800"/>
            <a:ext cx="3449874" cy="3769322"/>
          </a:xfrm>
          <a:prstGeom prst="rect">
            <a:avLst/>
          </a:prstGeom>
        </p:spPr>
      </p:pic>
    </p:spTree>
    <p:extLst>
      <p:ext uri="{BB962C8B-B14F-4D97-AF65-F5344CB8AC3E}">
        <p14:creationId xmlns:p14="http://schemas.microsoft.com/office/powerpoint/2010/main" val="3855483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BB7C1-ABEC-4A16-A655-D5558F72D22F}"/>
              </a:ext>
            </a:extLst>
          </p:cNvPr>
          <p:cNvSpPr>
            <a:spLocks noGrp="1"/>
          </p:cNvSpPr>
          <p:nvPr>
            <p:ph type="title"/>
          </p:nvPr>
        </p:nvSpPr>
        <p:spPr/>
        <p:txBody>
          <a:bodyPr/>
          <a:lstStyle/>
          <a:p>
            <a:r>
              <a:rPr lang="en-US" dirty="0"/>
              <a:t>MWR Recapitalization</a:t>
            </a:r>
          </a:p>
        </p:txBody>
      </p:sp>
      <p:sp>
        <p:nvSpPr>
          <p:cNvPr id="3" name="Text Placeholder 2">
            <a:extLst>
              <a:ext uri="{FF2B5EF4-FFF2-40B4-BE49-F238E27FC236}">
                <a16:creationId xmlns:a16="http://schemas.microsoft.com/office/drawing/2014/main" id="{ECEA2457-793B-4070-BA51-311134E29236}"/>
              </a:ext>
            </a:extLst>
          </p:cNvPr>
          <p:cNvSpPr>
            <a:spLocks noGrp="1"/>
          </p:cNvSpPr>
          <p:nvPr>
            <p:ph type="body" idx="1"/>
          </p:nvPr>
        </p:nvSpPr>
        <p:spPr>
          <a:xfrm>
            <a:off x="762671" y="1619735"/>
            <a:ext cx="2193662" cy="2537400"/>
          </a:xfrm>
        </p:spPr>
        <p:txBody>
          <a:bodyPr/>
          <a:lstStyle/>
          <a:p>
            <a:r>
              <a:rPr lang="en-US" dirty="0"/>
              <a:t>Investing $4M in MWR facility upgrades and improvements</a:t>
            </a:r>
          </a:p>
        </p:txBody>
      </p:sp>
      <p:sp>
        <p:nvSpPr>
          <p:cNvPr id="4" name="Slide Number Placeholder 3">
            <a:extLst>
              <a:ext uri="{FF2B5EF4-FFF2-40B4-BE49-F238E27FC236}">
                <a16:creationId xmlns:a16="http://schemas.microsoft.com/office/drawing/2014/main" id="{74F7395C-6B10-4A18-8654-77EAA1538DB7}"/>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18</a:t>
            </a:fld>
            <a:endParaRPr lang="en"/>
          </a:p>
        </p:txBody>
      </p:sp>
      <p:pic>
        <p:nvPicPr>
          <p:cNvPr id="5" name="Picture 4" descr="Two people playing ping pong&#10;&#10;Description automatically generated with low confidence">
            <a:extLst>
              <a:ext uri="{FF2B5EF4-FFF2-40B4-BE49-F238E27FC236}">
                <a16:creationId xmlns:a16="http://schemas.microsoft.com/office/drawing/2014/main" id="{776A0028-0782-414C-A102-48928805628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672030" y="1960670"/>
            <a:ext cx="3471970" cy="2976422"/>
          </a:xfrm>
          <a:prstGeom prst="rect">
            <a:avLst/>
          </a:prstGeom>
        </p:spPr>
      </p:pic>
      <p:sp>
        <p:nvSpPr>
          <p:cNvPr id="6" name="TextBox 5">
            <a:extLst>
              <a:ext uri="{FF2B5EF4-FFF2-40B4-BE49-F238E27FC236}">
                <a16:creationId xmlns:a16="http://schemas.microsoft.com/office/drawing/2014/main" id="{39CB1E39-A890-4540-8DE4-1421C927020A}"/>
              </a:ext>
            </a:extLst>
          </p:cNvPr>
          <p:cNvSpPr txBox="1"/>
          <p:nvPr/>
        </p:nvSpPr>
        <p:spPr>
          <a:xfrm>
            <a:off x="5655743" y="4475107"/>
            <a:ext cx="1010213" cy="461665"/>
          </a:xfrm>
          <a:prstGeom prst="rect">
            <a:avLst/>
          </a:prstGeom>
          <a:noFill/>
        </p:spPr>
        <p:txBody>
          <a:bodyPr wrap="none" rtlCol="0">
            <a:spAutoFit/>
          </a:bodyPr>
          <a:lstStyle/>
          <a:p>
            <a:r>
              <a:rPr lang="en-US" sz="2400" dirty="0">
                <a:solidFill>
                  <a:schemeClr val="bg1"/>
                </a:solidFill>
                <a:latin typeface="Red Hat Display Black" panose="020B0604020202020204" charset="0"/>
              </a:rPr>
              <a:t>After</a:t>
            </a:r>
          </a:p>
        </p:txBody>
      </p:sp>
      <p:pic>
        <p:nvPicPr>
          <p:cNvPr id="7" name="Picture 6" descr="A red car parked on a gravel road with a person standing next to it&#10;&#10;Description automatically generated with low confidence">
            <a:extLst>
              <a:ext uri="{FF2B5EF4-FFF2-40B4-BE49-F238E27FC236}">
                <a16:creationId xmlns:a16="http://schemas.microsoft.com/office/drawing/2014/main" id="{38823975-5870-46F5-84FE-1EE317C54C8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673243" y="885775"/>
            <a:ext cx="2362200" cy="1771650"/>
          </a:xfrm>
          <a:prstGeom prst="rect">
            <a:avLst/>
          </a:prstGeom>
        </p:spPr>
      </p:pic>
      <p:sp>
        <p:nvSpPr>
          <p:cNvPr id="8" name="TextBox 7">
            <a:extLst>
              <a:ext uri="{FF2B5EF4-FFF2-40B4-BE49-F238E27FC236}">
                <a16:creationId xmlns:a16="http://schemas.microsoft.com/office/drawing/2014/main" id="{A463C175-7EB0-45E1-B1D6-619086E1076C}"/>
              </a:ext>
            </a:extLst>
          </p:cNvPr>
          <p:cNvSpPr txBox="1"/>
          <p:nvPr/>
        </p:nvSpPr>
        <p:spPr>
          <a:xfrm>
            <a:off x="6336996" y="2211636"/>
            <a:ext cx="1231427" cy="461665"/>
          </a:xfrm>
          <a:prstGeom prst="rect">
            <a:avLst/>
          </a:prstGeom>
          <a:noFill/>
        </p:spPr>
        <p:txBody>
          <a:bodyPr wrap="none" rtlCol="0">
            <a:spAutoFit/>
          </a:bodyPr>
          <a:lstStyle/>
          <a:p>
            <a:r>
              <a:rPr lang="en-US" sz="2400" dirty="0">
                <a:solidFill>
                  <a:schemeClr val="bg1"/>
                </a:solidFill>
                <a:latin typeface="Red Hat Display Black" panose="020B0604020202020204" charset="0"/>
              </a:rPr>
              <a:t>Before</a:t>
            </a:r>
          </a:p>
        </p:txBody>
      </p:sp>
      <p:pic>
        <p:nvPicPr>
          <p:cNvPr id="12" name="Picture 12">
            <a:extLst>
              <a:ext uri="{FF2B5EF4-FFF2-40B4-BE49-F238E27FC236}">
                <a16:creationId xmlns:a16="http://schemas.microsoft.com/office/drawing/2014/main" id="{CF4AFD74-6FA8-4B78-88FD-7DC81966CEB0}"/>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3219118" y="1801924"/>
            <a:ext cx="2367491" cy="3135168"/>
          </a:xfrm>
          <a:prstGeom prst="rect">
            <a:avLst/>
          </a:prstGeom>
        </p:spPr>
      </p:pic>
      <p:sp>
        <p:nvSpPr>
          <p:cNvPr id="14" name="TextBox 13">
            <a:extLst>
              <a:ext uri="{FF2B5EF4-FFF2-40B4-BE49-F238E27FC236}">
                <a16:creationId xmlns:a16="http://schemas.microsoft.com/office/drawing/2014/main" id="{7B011059-E34F-407D-91A7-1643842CFB2B}"/>
              </a:ext>
            </a:extLst>
          </p:cNvPr>
          <p:cNvSpPr txBox="1"/>
          <p:nvPr/>
        </p:nvSpPr>
        <p:spPr>
          <a:xfrm>
            <a:off x="3628536" y="4357513"/>
            <a:ext cx="1010213" cy="461665"/>
          </a:xfrm>
          <a:prstGeom prst="rect">
            <a:avLst/>
          </a:prstGeom>
          <a:noFill/>
        </p:spPr>
        <p:txBody>
          <a:bodyPr wrap="none" rtlCol="0">
            <a:spAutoFit/>
          </a:bodyPr>
          <a:lstStyle/>
          <a:p>
            <a:r>
              <a:rPr lang="en-US" sz="2400" dirty="0">
                <a:solidFill>
                  <a:schemeClr val="bg1"/>
                </a:solidFill>
                <a:latin typeface="Red Hat Display Black" panose="020B0604020202020204" charset="0"/>
              </a:rPr>
              <a:t>After</a:t>
            </a:r>
          </a:p>
        </p:txBody>
      </p:sp>
      <p:pic>
        <p:nvPicPr>
          <p:cNvPr id="11" name="Picture 10">
            <a:extLst>
              <a:ext uri="{FF2B5EF4-FFF2-40B4-BE49-F238E27FC236}">
                <a16:creationId xmlns:a16="http://schemas.microsoft.com/office/drawing/2014/main" id="{BE4997EB-49C3-411D-B22D-06514CB89B88}"/>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4360081" y="1452837"/>
            <a:ext cx="1242815" cy="1666431"/>
          </a:xfrm>
          <a:prstGeom prst="rect">
            <a:avLst/>
          </a:prstGeom>
        </p:spPr>
      </p:pic>
      <p:sp>
        <p:nvSpPr>
          <p:cNvPr id="13" name="TextBox 12">
            <a:extLst>
              <a:ext uri="{FF2B5EF4-FFF2-40B4-BE49-F238E27FC236}">
                <a16:creationId xmlns:a16="http://schemas.microsoft.com/office/drawing/2014/main" id="{8EF8C8F9-6C54-4C2B-B8A4-1892AF2E79A9}"/>
              </a:ext>
            </a:extLst>
          </p:cNvPr>
          <p:cNvSpPr txBox="1"/>
          <p:nvPr/>
        </p:nvSpPr>
        <p:spPr>
          <a:xfrm>
            <a:off x="4386432" y="2657603"/>
            <a:ext cx="1231427" cy="461665"/>
          </a:xfrm>
          <a:prstGeom prst="rect">
            <a:avLst/>
          </a:prstGeom>
          <a:noFill/>
        </p:spPr>
        <p:txBody>
          <a:bodyPr wrap="none" rtlCol="0">
            <a:spAutoFit/>
          </a:bodyPr>
          <a:lstStyle/>
          <a:p>
            <a:r>
              <a:rPr lang="en-US" sz="2400" dirty="0">
                <a:solidFill>
                  <a:schemeClr val="bg1"/>
                </a:solidFill>
                <a:latin typeface="Red Hat Display Black" panose="020B0604020202020204" charset="0"/>
              </a:rPr>
              <a:t>Before</a:t>
            </a:r>
          </a:p>
        </p:txBody>
      </p:sp>
    </p:spTree>
    <p:extLst>
      <p:ext uri="{BB962C8B-B14F-4D97-AF65-F5344CB8AC3E}">
        <p14:creationId xmlns:p14="http://schemas.microsoft.com/office/powerpoint/2010/main" val="15543104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E658FD-1BEE-4AC2-AC27-FF6CE70A0F7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058074"/>
            <a:ext cx="9144000" cy="2098158"/>
          </a:xfrm>
          <a:prstGeom prst="rect">
            <a:avLst/>
          </a:prstGeom>
        </p:spPr>
      </p:pic>
      <p:sp>
        <p:nvSpPr>
          <p:cNvPr id="3" name="TextBox 2">
            <a:extLst>
              <a:ext uri="{FF2B5EF4-FFF2-40B4-BE49-F238E27FC236}">
                <a16:creationId xmlns:a16="http://schemas.microsoft.com/office/drawing/2014/main" id="{A4B716A6-33AA-41D5-ADBB-A28A4BE90191}"/>
              </a:ext>
            </a:extLst>
          </p:cNvPr>
          <p:cNvSpPr txBox="1"/>
          <p:nvPr/>
        </p:nvSpPr>
        <p:spPr>
          <a:xfrm>
            <a:off x="457200" y="3257550"/>
            <a:ext cx="81534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70C0"/>
                </a:solidFill>
                <a:effectLst/>
                <a:uLnTx/>
                <a:uFillTx/>
                <a:latin typeface="Red Hat Display Black" panose="020B0604020202020204" charset="0"/>
                <a:ea typeface="+mn-ea"/>
                <a:cs typeface="+mn-cs"/>
              </a:rPr>
              <a:t>In the past </a:t>
            </a:r>
            <a:r>
              <a:rPr kumimoji="0" lang="en-US" sz="2000" b="1" i="0" u="none" strike="noStrike" kern="1200" cap="none" spc="0" normalizeH="0" baseline="0" noProof="0" dirty="0">
                <a:ln>
                  <a:noFill/>
                </a:ln>
                <a:solidFill>
                  <a:srgbClr val="0070C0"/>
                </a:solidFill>
                <a:effectLst/>
                <a:uLnTx/>
                <a:uFillTx/>
                <a:latin typeface="Red Hat Display Black" panose="020B0604020202020204" charset="0"/>
                <a:ea typeface="+mn-ea"/>
                <a:cs typeface="+mn-cs"/>
              </a:rPr>
              <a:t>10 years, </a:t>
            </a:r>
            <a:r>
              <a:rPr kumimoji="0" lang="en-US" sz="2000" b="0" i="0" u="none" strike="noStrike" kern="1200" cap="none" spc="0" normalizeH="0" baseline="0" noProof="0" dirty="0">
                <a:ln>
                  <a:noFill/>
                </a:ln>
                <a:solidFill>
                  <a:srgbClr val="0070C0"/>
                </a:solidFill>
                <a:effectLst/>
                <a:uLnTx/>
                <a:uFillTx/>
                <a:latin typeface="Red Hat Display Black" panose="020B0604020202020204" charset="0"/>
                <a:ea typeface="+mn-ea"/>
                <a:cs typeface="+mn-cs"/>
              </a:rPr>
              <a:t>CGX has contributed more than </a:t>
            </a:r>
            <a:r>
              <a:rPr kumimoji="0" lang="en-US" sz="2000" b="1" i="0" u="none" strike="noStrike" kern="1200" cap="none" spc="0" normalizeH="0" baseline="0" noProof="0" dirty="0">
                <a:ln>
                  <a:noFill/>
                </a:ln>
                <a:solidFill>
                  <a:srgbClr val="0070C0"/>
                </a:solidFill>
                <a:effectLst/>
                <a:uLnTx/>
                <a:uFillTx/>
                <a:latin typeface="Red Hat Display Black" panose="020B0604020202020204" charset="0"/>
                <a:ea typeface="+mn-ea"/>
                <a:cs typeface="+mn-cs"/>
              </a:rPr>
              <a:t>$27 Million </a:t>
            </a:r>
            <a:r>
              <a:rPr kumimoji="0" lang="en-US" sz="2000" b="0" i="0" u="none" strike="noStrike" kern="1200" cap="none" spc="0" normalizeH="0" baseline="0" noProof="0" dirty="0">
                <a:ln>
                  <a:noFill/>
                </a:ln>
                <a:solidFill>
                  <a:srgbClr val="0070C0"/>
                </a:solidFill>
                <a:effectLst/>
                <a:uLnTx/>
                <a:uFillTx/>
                <a:latin typeface="Red Hat Display Black" panose="020B0604020202020204" charset="0"/>
                <a:ea typeface="+mn-ea"/>
                <a:cs typeface="+mn-cs"/>
              </a:rPr>
              <a:t>to Coast Guard Morale, Well-Being and Recreation programs.</a:t>
            </a:r>
          </a:p>
        </p:txBody>
      </p:sp>
      <p:sp>
        <p:nvSpPr>
          <p:cNvPr id="4" name="Slide Number Placeholder 14">
            <a:extLst>
              <a:ext uri="{FF2B5EF4-FFF2-40B4-BE49-F238E27FC236}">
                <a16:creationId xmlns:a16="http://schemas.microsoft.com/office/drawing/2014/main" id="{6C7523B2-53EE-1447-8946-7156BB7BA3C7}"/>
              </a:ext>
            </a:extLst>
          </p:cNvPr>
          <p:cNvSpPr>
            <a:spLocks noGrp="1"/>
          </p:cNvSpPr>
          <p:nvPr>
            <p:ph type="sldNum" sz="quarter" idx="12"/>
          </p:nvPr>
        </p:nvSpPr>
        <p:spPr>
          <a:xfrm>
            <a:off x="8496300" y="4810876"/>
            <a:ext cx="533400" cy="183357"/>
          </a:xfrm>
        </p:spPr>
        <p:txBody>
          <a:bodyP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3F7CB7D-F184-43C7-B6FD-03D728E1BBFF}" type="slidenum">
              <a:rPr kumimoji="0" lang="en-US" sz="1000" b="0"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19</a:t>
            </a:fld>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247776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gs>
            <a:gs pos="50000">
              <a:schemeClr val="accent1"/>
            </a:gs>
            <a:gs pos="100000">
              <a:schemeClr val="accent3"/>
            </a:gs>
          </a:gsLst>
          <a:lin ang="2700006" scaled="0"/>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E862BD3-8F89-4FDC-BDD4-22DDFFB35B6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28703" y="264994"/>
            <a:ext cx="6737847" cy="3419821"/>
          </a:xfrm>
          <a:prstGeom prst="rect">
            <a:avLst/>
          </a:prstGeom>
        </p:spPr>
      </p:pic>
      <p:sp>
        <p:nvSpPr>
          <p:cNvPr id="2" name="Title 1">
            <a:extLst>
              <a:ext uri="{FF2B5EF4-FFF2-40B4-BE49-F238E27FC236}">
                <a16:creationId xmlns:a16="http://schemas.microsoft.com/office/drawing/2014/main" id="{8D822EE4-8329-4BEA-ADC4-DE3D94F760A1}"/>
              </a:ext>
            </a:extLst>
          </p:cNvPr>
          <p:cNvSpPr>
            <a:spLocks noGrp="1"/>
          </p:cNvSpPr>
          <p:nvPr>
            <p:ph type="ctrTitle"/>
          </p:nvPr>
        </p:nvSpPr>
        <p:spPr>
          <a:xfrm>
            <a:off x="1" y="3283228"/>
            <a:ext cx="9144000" cy="546000"/>
          </a:xfrm>
          <a:gradFill>
            <a:gsLst>
              <a:gs pos="0">
                <a:schemeClr val="accent1">
                  <a:alpha val="70000"/>
                </a:schemeClr>
              </a:gs>
              <a:gs pos="50000">
                <a:schemeClr val="accent1">
                  <a:alpha val="80000"/>
                </a:schemeClr>
              </a:gs>
              <a:gs pos="100000">
                <a:schemeClr val="accent3">
                  <a:alpha val="60000"/>
                </a:schemeClr>
              </a:gs>
            </a:gsLst>
            <a:lin ang="2700006" scaled="0"/>
          </a:gradFill>
        </p:spPr>
        <p:txBody>
          <a:bodyPr/>
          <a:lstStyle/>
          <a:p>
            <a:pPr algn="ctr"/>
            <a:r>
              <a:rPr lang="en-US" dirty="0"/>
              <a:t>USCG Community Services Command</a:t>
            </a:r>
          </a:p>
        </p:txBody>
      </p:sp>
      <p:sp>
        <p:nvSpPr>
          <p:cNvPr id="4" name="TextBox 3">
            <a:extLst>
              <a:ext uri="{FF2B5EF4-FFF2-40B4-BE49-F238E27FC236}">
                <a16:creationId xmlns:a16="http://schemas.microsoft.com/office/drawing/2014/main" id="{5BD5CE6D-8464-4DBD-9FCF-88A8E964A030}"/>
              </a:ext>
            </a:extLst>
          </p:cNvPr>
          <p:cNvSpPr txBox="1"/>
          <p:nvPr/>
        </p:nvSpPr>
        <p:spPr>
          <a:xfrm>
            <a:off x="702130" y="3715936"/>
            <a:ext cx="7756070"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5F79F6">
                    <a:lumMod val="20000"/>
                    <a:lumOff val="80000"/>
                  </a:srgbClr>
                </a:solidFill>
                <a:effectLst/>
                <a:uLnTx/>
                <a:uFillTx/>
                <a:latin typeface="Kulim Park Light" panose="020B0604020202020204" charset="0"/>
                <a:cs typeface="Arial"/>
                <a:sym typeface="Arial"/>
              </a:rPr>
              <a:t>Is a </a:t>
            </a:r>
            <a:r>
              <a:rPr kumimoji="0" lang="en-US" sz="1400" b="1" i="0" u="none" strike="noStrike" kern="0" cap="none" spc="0" normalizeH="0" baseline="0" noProof="0" dirty="0">
                <a:ln>
                  <a:noFill/>
                </a:ln>
                <a:solidFill>
                  <a:srgbClr val="FFC000"/>
                </a:solidFill>
                <a:effectLst/>
                <a:uLnTx/>
                <a:uFillTx/>
                <a:latin typeface="Kulim Park" panose="020B0604020202020204" charset="0"/>
                <a:cs typeface="Kulim Park" panose="020B0604020202020204" charset="0"/>
                <a:sym typeface="Arial"/>
              </a:rPr>
              <a:t>FOR BENEFIT </a:t>
            </a:r>
            <a:r>
              <a:rPr kumimoji="0" lang="en-US" sz="1400" b="0" i="0" u="none" strike="noStrike" kern="0" cap="none" spc="0" normalizeH="0" baseline="0" noProof="0" dirty="0">
                <a:ln>
                  <a:noFill/>
                </a:ln>
                <a:solidFill>
                  <a:srgbClr val="5F79F6">
                    <a:lumMod val="20000"/>
                    <a:lumOff val="80000"/>
                  </a:srgbClr>
                </a:solidFill>
                <a:effectLst/>
                <a:uLnTx/>
                <a:uFillTx/>
                <a:latin typeface="Kulim Park Light" panose="020B0604020202020204" charset="0"/>
                <a:cs typeface="Arial"/>
                <a:sym typeface="Arial"/>
              </a:rPr>
              <a:t>enterprise whose efforts are directed at building a system where the Coast Guard's Exchange System and MWR programs, in parity with the other Armed Forces of the United States, continually expand, enhance and deliver highly valuable non-pay compensation programs that are vital in providing for the readiness, retention, and resiliency of those who protect the homeland.</a:t>
            </a:r>
            <a:endParaRPr kumimoji="0" lang="en-US" sz="1400" b="0" i="0" u="none" strike="noStrike" kern="0" cap="none" spc="0" normalizeH="0" baseline="0" noProof="0" dirty="0">
              <a:ln>
                <a:noFill/>
              </a:ln>
              <a:solidFill>
                <a:srgbClr val="5F79F6">
                  <a:lumMod val="20000"/>
                  <a:lumOff val="80000"/>
                </a:srgbClr>
              </a:solidFill>
              <a:effectLst/>
              <a:uLnTx/>
              <a:uFillTx/>
              <a:latin typeface="Arial"/>
              <a:cs typeface="Arial"/>
              <a:sym typeface="Arial"/>
            </a:endParaRPr>
          </a:p>
        </p:txBody>
      </p:sp>
    </p:spTree>
    <p:extLst>
      <p:ext uri="{BB962C8B-B14F-4D97-AF65-F5344CB8AC3E}">
        <p14:creationId xmlns:p14="http://schemas.microsoft.com/office/powerpoint/2010/main" val="34086528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42695" y="1390627"/>
            <a:ext cx="9639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schemeClr val="bg1"/>
                </a:solidFill>
                <a:effectLst/>
                <a:uLnTx/>
                <a:uFillTx/>
                <a:latin typeface="Red Hat Display Black" panose="020B0604020202020204" charset="0"/>
              </a:rPr>
              <a:t>CGX</a:t>
            </a:r>
          </a:p>
        </p:txBody>
      </p:sp>
      <p:sp>
        <p:nvSpPr>
          <p:cNvPr id="29" name="TextBox 28"/>
          <p:cNvSpPr txBox="1"/>
          <p:nvPr/>
        </p:nvSpPr>
        <p:spPr>
          <a:xfrm>
            <a:off x="7369403" y="1387064"/>
            <a:ext cx="9639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schemeClr val="bg1"/>
                </a:solidFill>
                <a:effectLst/>
                <a:uLnTx/>
                <a:uFillTx/>
                <a:latin typeface="Red Hat Display Black" panose="020B0604020202020204" charset="0"/>
              </a:rPr>
              <a:t>NAF</a:t>
            </a:r>
          </a:p>
        </p:txBody>
      </p:sp>
      <p:sp>
        <p:nvSpPr>
          <p:cNvPr id="28" name="TextBox 27"/>
          <p:cNvSpPr txBox="1"/>
          <p:nvPr/>
        </p:nvSpPr>
        <p:spPr>
          <a:xfrm>
            <a:off x="4560396" y="1375422"/>
            <a:ext cx="10855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schemeClr val="bg1"/>
                </a:solidFill>
                <a:effectLst/>
                <a:uLnTx/>
                <a:uFillTx/>
                <a:latin typeface="Red Hat Display Black" panose="020B0604020202020204" charset="0"/>
              </a:rPr>
              <a:t>MWR</a:t>
            </a:r>
          </a:p>
        </p:txBody>
      </p:sp>
      <p:sp>
        <p:nvSpPr>
          <p:cNvPr id="20" name="TextBox 19"/>
          <p:cNvSpPr txBox="1"/>
          <p:nvPr/>
        </p:nvSpPr>
        <p:spPr>
          <a:xfrm>
            <a:off x="4618760" y="1729902"/>
            <a:ext cx="1296720" cy="2831544"/>
          </a:xfrm>
          <a:prstGeom prst="rect">
            <a:avLst/>
          </a:prstGeom>
          <a:noFill/>
          <a:ln w="6350">
            <a:solidFill>
              <a:schemeClr val="bg1"/>
            </a:solidFill>
          </a:ln>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noProof="0" dirty="0">
                <a:ln>
                  <a:noFill/>
                </a:ln>
                <a:solidFill>
                  <a:schemeClr val="bg1"/>
                </a:solidFill>
                <a:effectLst/>
                <a:uLnTx/>
                <a:uFillTx/>
                <a:latin typeface="Kulim Park Light" panose="020B0604020202020204" charset="0"/>
              </a:rPr>
              <a:t>Program Management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w Cen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w Cen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w Cen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w Cen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w Cen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w Cen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w Cen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w Cen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w Cen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w Cen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w Cen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w Cen MT"/>
              <a:ea typeface="+mn-ea"/>
              <a:cs typeface="+mn-cs"/>
            </a:endParaRP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624301" y="3714750"/>
            <a:ext cx="1306944" cy="909852"/>
          </a:xfrm>
          <a:prstGeom prst="rect">
            <a:avLst/>
          </a:prstGeom>
        </p:spPr>
      </p:pic>
      <p:sp>
        <p:nvSpPr>
          <p:cNvPr id="23" name="TextBox 22"/>
          <p:cNvSpPr txBox="1"/>
          <p:nvPr/>
        </p:nvSpPr>
        <p:spPr>
          <a:xfrm>
            <a:off x="3220047" y="1729902"/>
            <a:ext cx="1296720" cy="2893100"/>
          </a:xfrm>
          <a:prstGeom prst="rect">
            <a:avLst/>
          </a:prstGeom>
          <a:noFill/>
          <a:ln w="6350">
            <a:solidFill>
              <a:schemeClr val="bg1"/>
            </a:solidFill>
          </a:ln>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noProof="0" dirty="0">
                <a:ln>
                  <a:noFill/>
                </a:ln>
                <a:solidFill>
                  <a:schemeClr val="bg1"/>
                </a:solidFill>
                <a:effectLst/>
                <a:uLnTx/>
                <a:uFillTx/>
                <a:latin typeface="Kulim Park Light" panose="020B0604020202020204" charset="0"/>
              </a:rPr>
              <a:t>Deployable  and Mobile Exchanges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chemeClr val="accent3"/>
              </a:solidFill>
              <a:effectLst/>
              <a:uLnTx/>
              <a:uFillTx/>
              <a:latin typeface="Kulim Park Light" panose="020B060402020202020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Kulim Park Light" panose="020B060402020202020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w Cen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w Cen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w Cen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w Cen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w Cen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w Cen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w Cen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w Cen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Tw Cen MT"/>
              <a:ea typeface="+mn-ea"/>
              <a:cs typeface="+mn-cs"/>
            </a:endParaRPr>
          </a:p>
        </p:txBody>
      </p:sp>
      <p:sp>
        <p:nvSpPr>
          <p:cNvPr id="19" name="TextBox 18"/>
          <p:cNvSpPr txBox="1"/>
          <p:nvPr/>
        </p:nvSpPr>
        <p:spPr>
          <a:xfrm>
            <a:off x="1820949" y="1729902"/>
            <a:ext cx="1296720" cy="2893100"/>
          </a:xfrm>
          <a:prstGeom prst="rect">
            <a:avLst/>
          </a:prstGeom>
          <a:noFill/>
          <a:ln w="6350">
            <a:solidFill>
              <a:schemeClr val="bg1"/>
            </a:solidFill>
          </a:ln>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noProof="0" dirty="0">
                <a:ln>
                  <a:noFill/>
                </a:ln>
                <a:solidFill>
                  <a:schemeClr val="bg1"/>
                </a:solidFill>
                <a:effectLst/>
                <a:uLnTx/>
                <a:uFillTx/>
                <a:latin typeface="Kulim Park Light" panose="020B0604020202020204" charset="0"/>
              </a:rPr>
              <a:t>Exchanges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1F497D"/>
              </a:solidFill>
              <a:effectLst/>
              <a:uLnTx/>
              <a:uFillTx/>
              <a:latin typeface="Tw Cen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w Cen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w Cen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w Cen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w Cen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w Cen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w Cen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w Cen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w Cen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w Cen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w Cen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w Cen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w Cen MT"/>
              <a:ea typeface="+mn-ea"/>
              <a:cs typeface="+mn-cs"/>
            </a:endParaRPr>
          </a:p>
        </p:txBody>
      </p:sp>
      <p:sp>
        <p:nvSpPr>
          <p:cNvPr id="22" name="TextBox 21"/>
          <p:cNvSpPr txBox="1"/>
          <p:nvPr/>
        </p:nvSpPr>
        <p:spPr>
          <a:xfrm>
            <a:off x="7407083" y="1737079"/>
            <a:ext cx="1296720" cy="2893100"/>
          </a:xfrm>
          <a:prstGeom prst="rect">
            <a:avLst/>
          </a:prstGeom>
          <a:noFill/>
          <a:ln w="6350">
            <a:solidFill>
              <a:schemeClr val="bg1"/>
            </a:solidFill>
          </a:ln>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noProof="0" dirty="0">
                <a:ln>
                  <a:noFill/>
                </a:ln>
                <a:solidFill>
                  <a:schemeClr val="bg1"/>
                </a:solidFill>
                <a:effectLst/>
                <a:uLnTx/>
                <a:uFillTx/>
                <a:latin typeface="Kulim Park Light" panose="020B0604020202020204" charset="0"/>
              </a:rPr>
              <a:t>Center of Excellence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w Cen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w Cen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w Cen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w Cen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w Cen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w Cen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w Cen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w Cen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w Cen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w Cen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w Cen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w Cen MT"/>
              <a:ea typeface="+mn-ea"/>
              <a:cs typeface="+mn-cs"/>
            </a:endParaRPr>
          </a:p>
        </p:txBody>
      </p:sp>
      <p:sp>
        <p:nvSpPr>
          <p:cNvPr id="17" name="TextBox 16"/>
          <p:cNvSpPr txBox="1"/>
          <p:nvPr/>
        </p:nvSpPr>
        <p:spPr>
          <a:xfrm>
            <a:off x="412246" y="1731502"/>
            <a:ext cx="1296720" cy="2893100"/>
          </a:xfrm>
          <a:prstGeom prst="rect">
            <a:avLst/>
          </a:prstGeom>
          <a:noFill/>
          <a:ln w="6350">
            <a:solidFill>
              <a:schemeClr val="bg1"/>
            </a:solidFill>
          </a:ln>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u="none" strike="noStrike" kern="1200" cap="none" spc="0" normalizeH="0" baseline="0" noProof="0" dirty="0">
                <a:ln>
                  <a:noFill/>
                </a:ln>
                <a:solidFill>
                  <a:schemeClr val="bg1"/>
                </a:solidFill>
                <a:effectLst/>
                <a:uLnTx/>
                <a:uFillTx/>
                <a:latin typeface="Kulim Park Light" panose="020B0604020202020204" charset="0"/>
              </a:rPr>
              <a:t>Stores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1F497D"/>
              </a:solidFill>
              <a:effectLst/>
              <a:uLnTx/>
              <a:uFillTx/>
              <a:latin typeface="Tw Cen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w Cen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w Cen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w Cen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w Cen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w Cen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w Cen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w Cen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w Cen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w Cen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w Cen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w Cen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w Cen MT"/>
              <a:ea typeface="+mn-ea"/>
              <a:cs typeface="+mn-cs"/>
            </a:endParaRPr>
          </a:p>
        </p:txBody>
      </p:sp>
      <p:sp>
        <p:nvSpPr>
          <p:cNvPr id="2" name="Title 1"/>
          <p:cNvSpPr>
            <a:spLocks noGrp="1"/>
          </p:cNvSpPr>
          <p:nvPr>
            <p:ph type="title" idx="4294967295"/>
          </p:nvPr>
        </p:nvSpPr>
        <p:spPr>
          <a:xfrm>
            <a:off x="420273" y="752249"/>
            <a:ext cx="1995488" cy="417512"/>
          </a:xfrm>
          <a:noFill/>
        </p:spPr>
        <p:txBody>
          <a:bodyPr>
            <a:normAutofit fontScale="90000"/>
          </a:bodyPr>
          <a:lstStyle/>
          <a:p>
            <a:r>
              <a:rPr lang="en-US" sz="3600" b="1" dirty="0">
                <a:solidFill>
                  <a:srgbClr val="FFC000"/>
                </a:solidFill>
              </a:rPr>
              <a:t>We Are…</a:t>
            </a: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17876" y="1926166"/>
            <a:ext cx="1285329" cy="2688816"/>
          </a:xfrm>
          <a:prstGeom prst="rect">
            <a:avLst/>
          </a:prstGeom>
          <a:ln>
            <a:noFill/>
          </a:ln>
          <a:effectLst>
            <a:outerShdw blurRad="292100" dist="139700" dir="2700000" algn="tl" rotWithShape="0">
              <a:srgbClr val="333333">
                <a:alpha val="65000"/>
              </a:srgbClr>
            </a:outerShdw>
          </a:effectLst>
        </p:spPr>
      </p:pic>
      <p:pic>
        <p:nvPicPr>
          <p:cNvPr id="14" name="Picture 13" descr="MWR-logo-Knockout.png"/>
          <p:cNvPicPr>
            <a:picLocks noChangeAspect="1"/>
          </p:cNvPicPr>
          <p:nvPr/>
        </p:nvPicPr>
        <p:blipFill rotWithShape="1">
          <a:blip r:embed="rId5" cstate="print">
            <a:extLst>
              <a:ext uri="{28A0092B-C50C-407E-A947-70E740481C1C}">
                <a14:useLocalDpi xmlns:a14="http://schemas.microsoft.com/office/drawing/2010/main"/>
              </a:ext>
            </a:extLst>
          </a:blip>
          <a:srcRect t="-1689" r="-6689" b="-5001"/>
          <a:stretch/>
        </p:blipFill>
        <p:spPr>
          <a:xfrm>
            <a:off x="4707728" y="2558125"/>
            <a:ext cx="1159825" cy="1156625"/>
          </a:xfrm>
          <a:prstGeom prst="rect">
            <a:avLst/>
          </a:prstGeom>
          <a:ln>
            <a:noFill/>
          </a:ln>
          <a:effectLst/>
        </p:spPr>
      </p:pic>
      <p:sp>
        <p:nvSpPr>
          <p:cNvPr id="21" name="TextBox 20"/>
          <p:cNvSpPr txBox="1"/>
          <p:nvPr/>
        </p:nvSpPr>
        <p:spPr>
          <a:xfrm>
            <a:off x="6011966" y="1729902"/>
            <a:ext cx="1296720" cy="2893100"/>
          </a:xfrm>
          <a:prstGeom prst="rect">
            <a:avLst/>
          </a:prstGeom>
          <a:noFill/>
          <a:ln w="6350">
            <a:solidFill>
              <a:schemeClr val="bg1"/>
            </a:solidFill>
          </a:ln>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noProof="0" dirty="0">
                <a:ln>
                  <a:noFill/>
                </a:ln>
                <a:solidFill>
                  <a:schemeClr val="bg1"/>
                </a:solidFill>
                <a:effectLst/>
                <a:uLnTx/>
                <a:uFillTx/>
                <a:latin typeface="Kulim Park Light" panose="020B0604020202020204" charset="0"/>
              </a:rPr>
              <a:t>Programs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1F497D"/>
              </a:solidFill>
              <a:effectLst/>
              <a:uLnTx/>
              <a:uFillTx/>
              <a:latin typeface="Tw Cen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w Cen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w Cen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w Cen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w Cen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w Cen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w Cen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w Cen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w Cen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w Cen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w Cen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w Cen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Tw Cen MT"/>
              <a:ea typeface="+mn-ea"/>
              <a:cs typeface="+mn-cs"/>
            </a:endParaRPr>
          </a:p>
        </p:txBody>
      </p:sp>
      <p:pic>
        <p:nvPicPr>
          <p:cNvPr id="18" name="Picture 3"/>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418762" y="2341515"/>
            <a:ext cx="1285379" cy="1334213"/>
          </a:xfrm>
          <a:prstGeom prst="rect">
            <a:avLst/>
          </a:prstGeom>
          <a:ln>
            <a:noFill/>
          </a:ln>
          <a:effectLst/>
        </p:spPr>
      </p:pic>
      <p:pic>
        <p:nvPicPr>
          <p:cNvPr id="13" name="Picture 12" descr="CSC-Logo-Color-Knockout.png"/>
          <p:cNvPicPr>
            <a:picLocks noChangeAspect="1"/>
          </p:cNvPicPr>
          <p:nvPr/>
        </p:nvPicPr>
        <p:blipFill rotWithShape="1">
          <a:blip r:embed="rId7" cstate="print">
            <a:extLst>
              <a:ext uri="{28A0092B-C50C-407E-A947-70E740481C1C}">
                <a14:useLocalDpi xmlns:a14="http://schemas.microsoft.com/office/drawing/2010/main"/>
              </a:ext>
            </a:extLst>
          </a:blip>
          <a:srcRect l="-1671" r="-1809"/>
          <a:stretch/>
        </p:blipFill>
        <p:spPr>
          <a:xfrm>
            <a:off x="7639332" y="3719760"/>
            <a:ext cx="832222" cy="804248"/>
          </a:xfrm>
          <a:prstGeom prst="rect">
            <a:avLst/>
          </a:prstGeom>
        </p:spPr>
      </p:pic>
      <p:pic>
        <p:nvPicPr>
          <p:cNvPr id="24" name="Picture 23"/>
          <p:cNvPicPr>
            <a:picLocks noChangeAspect="1"/>
          </p:cNvPicPr>
          <p:nvPr/>
        </p:nvPicPr>
        <p:blipFill rotWithShape="1">
          <a:blip r:embed="rId8" cstate="screen">
            <a:extLst>
              <a:ext uri="{BEBA8EAE-BF5A-486C-A8C5-ECC9F3942E4B}">
                <a14:imgProps xmlns:a14="http://schemas.microsoft.com/office/drawing/2010/main">
                  <a14:imgLayer r:embed="rId9">
                    <a14:imgEffect>
                      <a14:backgroundRemoval t="0" b="100000" l="0" r="100000">
                        <a14:foregroundMark x1="18590" y1="49479" x2="18590" y2="49479"/>
                        <a14:foregroundMark x1="74359" y1="75000" x2="74359" y2="75000"/>
                        <a14:foregroundMark x1="75641" y1="38542" x2="75641" y2="38542"/>
                        <a14:foregroundMark x1="40705" y1="56510" x2="40705" y2="56510"/>
                        <a14:foregroundMark x1="71474" y1="32292" x2="71474" y2="32292"/>
                        <a14:foregroundMark x1="64103" y1="34896" x2="64103" y2="34896"/>
                        <a14:foregroundMark x1="47115" y1="80990" x2="47115" y2="80990"/>
                        <a14:foregroundMark x1="75641" y1="41146" x2="75641" y2="41146"/>
                        <a14:foregroundMark x1="63782" y1="40885" x2="63782" y2="40885"/>
                        <a14:foregroundMark x1="73718" y1="33594" x2="73718" y2="33594"/>
                        <a14:foregroundMark x1="44231" y1="71615" x2="44231" y2="71615"/>
                        <a14:foregroundMark x1="21795" y1="72396" x2="21795" y2="72396"/>
                        <a14:foregroundMark x1="8654" y1="81510" x2="8654" y2="81510"/>
                      </a14:backgroundRemoval>
                    </a14:imgEffect>
                    <a14:imgEffect>
                      <a14:brightnessContrast bright="40000" contrast="20000"/>
                    </a14:imgEffect>
                  </a14:imgLayer>
                </a14:imgProps>
              </a:ext>
              <a:ext uri="{28A0092B-C50C-407E-A947-70E740481C1C}">
                <a14:useLocalDpi xmlns:a14="http://schemas.microsoft.com/office/drawing/2010/main"/>
              </a:ext>
            </a:extLst>
          </a:blip>
          <a:srcRect/>
          <a:stretch/>
        </p:blipFill>
        <p:spPr>
          <a:xfrm>
            <a:off x="1820957" y="2647414"/>
            <a:ext cx="1296720" cy="1597201"/>
          </a:xfrm>
          <a:prstGeom prst="rect">
            <a:avLst/>
          </a:prstGeom>
          <a:ln>
            <a:noFill/>
          </a:ln>
          <a:effectLst>
            <a:outerShdw blurRad="292100" dist="139700" dir="2700000" algn="tl" rotWithShape="0">
              <a:srgbClr val="333333">
                <a:alpha val="65000"/>
              </a:srgbClr>
            </a:outerShdw>
          </a:effectLst>
        </p:spPr>
      </p:pic>
      <p:sp>
        <p:nvSpPr>
          <p:cNvPr id="26" name="TextBox 25"/>
          <p:cNvSpPr txBox="1"/>
          <p:nvPr/>
        </p:nvSpPr>
        <p:spPr>
          <a:xfrm>
            <a:off x="5959104" y="1371358"/>
            <a:ext cx="13193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schemeClr val="bg1"/>
                </a:solidFill>
                <a:effectLst/>
                <a:uLnTx/>
                <a:uFillTx/>
                <a:latin typeface="Red Hat Display Black" panose="020B0604020202020204" charset="0"/>
              </a:rPr>
              <a:t>Sports</a:t>
            </a:r>
          </a:p>
        </p:txBody>
      </p:sp>
      <p:sp>
        <p:nvSpPr>
          <p:cNvPr id="27" name="TextBox 26"/>
          <p:cNvSpPr txBox="1"/>
          <p:nvPr/>
        </p:nvSpPr>
        <p:spPr>
          <a:xfrm>
            <a:off x="3140481" y="1390810"/>
            <a:ext cx="16335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schemeClr val="bg1"/>
                </a:solidFill>
                <a:effectLst/>
                <a:uLnTx/>
                <a:uFillTx/>
                <a:latin typeface="Red Hat Display Black" panose="020B0604020202020204" charset="0"/>
              </a:rPr>
              <a:t>Support</a:t>
            </a:r>
          </a:p>
        </p:txBody>
      </p:sp>
      <p:pic>
        <p:nvPicPr>
          <p:cNvPr id="7" name="Picture 6" descr="A group of people playing football on a field&#10;&#10;Description automatically generated">
            <a:extLst>
              <a:ext uri="{FF2B5EF4-FFF2-40B4-BE49-F238E27FC236}">
                <a16:creationId xmlns:a16="http://schemas.microsoft.com/office/drawing/2014/main" id="{ACF7B43A-6BFC-914B-8CA6-9EA5764AE4D1}"/>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2391" b="98043" l="0" r="95960">
                        <a14:foregroundMark x1="47475" y1="71304" x2="47475" y2="71304"/>
                        <a14:foregroundMark x1="45960" y1="68261" x2="45960" y2="68261"/>
                        <a14:foregroundMark x1="32323" y1="48913" x2="32323" y2="48913"/>
                        <a14:foregroundMark x1="24242" y1="46522" x2="24242" y2="46522"/>
                        <a14:foregroundMark x1="28283" y1="26739" x2="28283" y2="26739"/>
                        <a14:foregroundMark x1="38384" y1="22174" x2="38384" y2="22174"/>
                        <a14:foregroundMark x1="56566" y1="45000" x2="56566" y2="45000"/>
                        <a14:foregroundMark x1="66162" y1="45000" x2="66162" y2="45000"/>
                        <a14:foregroundMark x1="65152" y1="44565" x2="65152" y2="44565"/>
                        <a14:foregroundMark x1="67172" y1="69130" x2="67172" y2="69130"/>
                        <a14:foregroundMark x1="28283" y1="18043" x2="28283" y2="18043"/>
                        <a14:foregroundMark x1="64646" y1="68261" x2="64646" y2="68261"/>
                        <a14:foregroundMark x1="39899" y1="72826" x2="39899" y2="72826"/>
                        <a14:foregroundMark x1="61616" y1="52174" x2="61616" y2="52174"/>
                        <a14:foregroundMark x1="81313" y1="38043" x2="81313" y2="38043"/>
                        <a14:foregroundMark x1="72222" y1="45870" x2="72222" y2="45870"/>
                        <a14:foregroundMark x1="78788" y1="48696" x2="78788" y2="48696"/>
                        <a14:foregroundMark x1="81818" y1="38043" x2="81818" y2="38043"/>
                        <a14:foregroundMark x1="92424" y1="28261" x2="92424" y2="28261"/>
                        <a14:foregroundMark x1="93939" y1="25652" x2="93939" y2="25652"/>
                        <a14:foregroundMark x1="37374" y1="24783" x2="37374" y2="24783"/>
                        <a14:foregroundMark x1="29293" y1="23913" x2="29293" y2="23913"/>
                        <a14:foregroundMark x1="31818" y1="28696" x2="31818" y2="28696"/>
                        <a14:foregroundMark x1="28788" y1="18913" x2="28788" y2="18913"/>
                        <a14:foregroundMark x1="84848" y1="47609" x2="84848" y2="47609"/>
                        <a14:foregroundMark x1="96465" y1="27391" x2="96465" y2="27391"/>
                        <a14:foregroundMark x1="84343" y1="30870" x2="84343" y2="30870"/>
                        <a14:foregroundMark x1="64646" y1="68478" x2="64646" y2="68478"/>
                        <a14:foregroundMark x1="43939" y1="72609" x2="43939" y2="72609"/>
                        <a14:foregroundMark x1="53535" y1="75870" x2="53535" y2="75870"/>
                        <a14:foregroundMark x1="63131" y1="82174" x2="63131" y2="82174"/>
                        <a14:foregroundMark x1="66162" y1="87391" x2="66162" y2="87391"/>
                        <a14:foregroundMark x1="70202" y1="93043" x2="70202" y2="93043"/>
                        <a14:foregroundMark x1="82323" y1="75217" x2="82323" y2="75217"/>
                        <a14:foregroundMark x1="84343" y1="52609" x2="84343" y2="52609"/>
                        <a14:foregroundMark x1="83838" y1="47391" x2="83838" y2="47391"/>
                        <a14:foregroundMark x1="86869" y1="48913" x2="86869" y2="48913"/>
                        <a14:foregroundMark x1="67172" y1="14783" x2="67172" y2="14783"/>
                        <a14:foregroundMark x1="29293" y1="18261" x2="29293" y2="18261"/>
                        <a14:foregroundMark x1="18687" y1="21957" x2="18687" y2="21957"/>
                        <a14:foregroundMark x1="13636" y1="25000" x2="13636" y2="25000"/>
                        <a14:foregroundMark x1="64646" y1="66739" x2="64646" y2="66739"/>
                        <a14:foregroundMark x1="78788" y1="71304" x2="78788" y2="71304"/>
                        <a14:foregroundMark x1="54545" y1="75000" x2="54545" y2="75000"/>
                        <a14:foregroundMark x1="65152" y1="87826" x2="65152" y2="87826"/>
                        <a14:foregroundMark x1="76768" y1="95870" x2="76768" y2="95870"/>
                        <a14:foregroundMark x1="71717" y1="92391" x2="71717" y2="92391"/>
                        <a14:foregroundMark x1="82828" y1="98043" x2="82828" y2="98043"/>
                        <a14:foregroundMark x1="83838" y1="97826" x2="83838" y2="97826"/>
                        <a14:foregroundMark x1="84343" y1="98043" x2="84343" y2="98043"/>
                        <a14:foregroundMark x1="85354" y1="98261" x2="85354" y2="98261"/>
                        <a14:foregroundMark x1="68687" y1="89130" x2="68687" y2="89130"/>
                        <a14:foregroundMark x1="83838" y1="53043" x2="83838" y2="53043"/>
                        <a14:foregroundMark x1="87879" y1="47609" x2="87879" y2="47609"/>
                        <a14:foregroundMark x1="85354" y1="50435" x2="85354" y2="50435"/>
                        <a14:foregroundMark x1="85354" y1="53478" x2="85354" y2="53478"/>
                        <a14:foregroundMark x1="87374" y1="55870" x2="87374" y2="55870"/>
                        <a14:foregroundMark x1="87879" y1="62391" x2="87879" y2="62391"/>
                        <a14:foregroundMark x1="90404" y1="66304" x2="90404" y2="66304"/>
                        <a14:foregroundMark x1="70707" y1="13261" x2="70707" y2="13261"/>
                        <a14:foregroundMark x1="96465" y1="27174" x2="96465" y2="27174"/>
                        <a14:foregroundMark x1="57576" y1="9130" x2="57576" y2="9130"/>
                        <a14:foregroundMark x1="63636" y1="16957" x2="63636" y2="16957"/>
                        <a14:foregroundMark x1="60606" y1="10217" x2="60606" y2="10217"/>
                        <a14:foregroundMark x1="67172" y1="11957" x2="67172" y2="11957"/>
                        <a14:foregroundMark x1="59596" y1="12174" x2="59596" y2="12174"/>
                        <a14:foregroundMark x1="61111" y1="8696" x2="61111" y2="8696"/>
                        <a14:foregroundMark x1="31818" y1="15652" x2="31818" y2="15652"/>
                        <a14:foregroundMark x1="37879" y1="13696" x2="37879" y2="13696"/>
                        <a14:foregroundMark x1="35354" y1="14348" x2="35354" y2="14348"/>
                        <a14:foregroundMark x1="40909" y1="15217" x2="40909" y2="15217"/>
                        <a14:foregroundMark x1="36869" y1="14565" x2="36869" y2="14565"/>
                        <a14:foregroundMark x1="39394" y1="14565" x2="39394" y2="14565"/>
                        <a14:foregroundMark x1="40404" y1="14783" x2="40404" y2="14783"/>
                        <a14:foregroundMark x1="65657" y1="6522" x2="65657" y2="6522"/>
                        <a14:foregroundMark x1="71717" y1="9565" x2="71717" y2="9565"/>
                        <a14:foregroundMark x1="69697" y1="7609" x2="69697" y2="7609"/>
                        <a14:foregroundMark x1="54040" y1="10435" x2="54040" y2="10435"/>
                        <a14:foregroundMark x1="52020" y1="13696" x2="52020" y2="13696"/>
                        <a14:foregroundMark x1="66667" y1="6087" x2="66667" y2="6087"/>
                        <a14:foregroundMark x1="71212" y1="8913" x2="71212" y2="8913"/>
                        <a14:foregroundMark x1="20707" y1="21739" x2="20707" y2="21739"/>
                        <a14:foregroundMark x1="88889" y1="57391" x2="88889" y2="57391"/>
                        <a14:foregroundMark x1="12121" y1="71739" x2="12121" y2="71739"/>
                        <a14:foregroundMark x1="85859" y1="57391" x2="85859" y2="57391"/>
                        <a14:foregroundMark x1="37879" y1="14348" x2="37879" y2="14348"/>
                        <a14:foregroundMark x1="41414" y1="15217" x2="41414" y2="15217"/>
                        <a14:foregroundMark x1="36364" y1="13696" x2="36364" y2="13696"/>
                        <a14:foregroundMark x1="36869" y1="13913" x2="36869" y2="13913"/>
                        <a14:foregroundMark x1="36869" y1="13913" x2="36869" y2="13913"/>
                        <a14:foregroundMark x1="38889" y1="13696" x2="38889" y2="13696"/>
                        <a14:foregroundMark x1="88889" y1="55000" x2="88889" y2="55000"/>
                        <a14:foregroundMark x1="90909" y1="54130" x2="90909" y2="54130"/>
                        <a14:foregroundMark x1="92424" y1="58478" x2="92424" y2="58478"/>
                        <a14:foregroundMark x1="93939" y1="59783" x2="93939" y2="59783"/>
                        <a14:foregroundMark x1="92929" y1="57826" x2="92929" y2="57826"/>
                        <a14:foregroundMark x1="93434" y1="55870" x2="93434" y2="55870"/>
                        <a14:foregroundMark x1="94444" y1="54348" x2="94444" y2="54348"/>
                        <a14:foregroundMark x1="94444" y1="59565" x2="94444" y2="59565"/>
                        <a14:foregroundMark x1="94949" y1="77391" x2="94949" y2="77391"/>
                        <a14:foregroundMark x1="69192" y1="6739" x2="69192" y2="6739"/>
                        <a14:foregroundMark x1="69192" y1="6739" x2="69192" y2="6739"/>
                        <a14:foregroundMark x1="70202" y1="7174" x2="70202" y2="7174"/>
                        <a14:foregroundMark x1="71212" y1="7174" x2="71212" y2="7174"/>
                        <a14:foregroundMark x1="69697" y1="6522" x2="69697" y2="6522"/>
                        <a14:foregroundMark x1="66162" y1="5652" x2="66162" y2="5652"/>
                        <a14:foregroundMark x1="64646" y1="5652" x2="64646" y2="5652"/>
                        <a14:foregroundMark x1="62121" y1="5435" x2="62121" y2="5435"/>
                        <a14:foregroundMark x1="58586" y1="5652" x2="58586" y2="5652"/>
                        <a14:foregroundMark x1="65152" y1="5000" x2="65152" y2="5000"/>
                        <a14:foregroundMark x1="70202" y1="6087" x2="70202" y2="6087"/>
                        <a14:foregroundMark x1="71212" y1="6522" x2="71212" y2="6522"/>
                        <a14:foregroundMark x1="72222" y1="7174" x2="72222" y2="7174"/>
                        <a14:foregroundMark x1="72222" y1="7609" x2="72222" y2="7609"/>
                        <a14:foregroundMark x1="72222" y1="7174" x2="72222" y2="7174"/>
                        <a14:foregroundMark x1="73737" y1="8913" x2="73737" y2="8913"/>
                        <a14:foregroundMark x1="73737" y1="9565" x2="73737" y2="9565"/>
                        <a14:foregroundMark x1="74747" y1="10435" x2="74747" y2="10435"/>
                        <a14:foregroundMark x1="74242" y1="11087" x2="74242" y2="11087"/>
                        <a14:foregroundMark x1="6566" y1="30435" x2="6566" y2="30435"/>
                        <a14:foregroundMark x1="86364" y1="97826" x2="86364" y2="97826"/>
                        <a14:foregroundMark x1="87374" y1="97826" x2="87374" y2="97826"/>
                        <a14:foregroundMark x1="87879" y1="97826" x2="87879" y2="97826"/>
                        <a14:foregroundMark x1="87879" y1="97826" x2="87879" y2="97826"/>
                        <a14:backgroundMark x1="7071" y1="61739" x2="7071" y2="61739"/>
                        <a14:backgroundMark x1="8586" y1="65870" x2="8586" y2="65870"/>
                        <a14:backgroundMark x1="5556" y1="56304" x2="5556" y2="56304"/>
                        <a14:backgroundMark x1="3030" y1="43478" x2="3030" y2="43478"/>
                        <a14:backgroundMark x1="73737" y1="55870" x2="73737" y2="55870"/>
                        <a14:backgroundMark x1="73737" y1="58261" x2="73737" y2="58261"/>
                        <a14:backgroundMark x1="73232" y1="53261" x2="73232" y2="53261"/>
                        <a14:backgroundMark x1="78283" y1="55870" x2="78283" y2="55870"/>
                        <a14:backgroundMark x1="0" y1="34130" x2="0" y2="34130"/>
                        <a14:backgroundMark x1="505" y1="34565" x2="505" y2="34565"/>
                        <a14:backgroundMark x1="2525" y1="34565" x2="2525" y2="34565"/>
                        <a14:backgroundMark x1="4040" y1="45435" x2="4040" y2="45435"/>
                        <a14:backgroundMark x1="95455" y1="34783" x2="95455" y2="34783"/>
                        <a14:backgroundMark x1="95960" y1="33261" x2="95960" y2="33261"/>
                        <a14:backgroundMark x1="97475" y1="47826" x2="97475" y2="47826"/>
                        <a14:backgroundMark x1="96465" y1="50652" x2="96465" y2="50652"/>
                        <a14:backgroundMark x1="96970" y1="54348" x2="96970" y2="54348"/>
                        <a14:backgroundMark x1="95960" y1="52826" x2="95960" y2="52826"/>
                        <a14:backgroundMark x1="95960" y1="55652" x2="95960" y2="55652"/>
                        <a14:backgroundMark x1="97475" y1="58478" x2="97475" y2="58478"/>
                        <a14:backgroundMark x1="79798" y1="61739" x2="79798" y2="61739"/>
                        <a14:backgroundMark x1="81818" y1="61957" x2="81818" y2="61957"/>
                        <a14:backgroundMark x1="80303" y1="61522" x2="80303" y2="61522"/>
                        <a14:backgroundMark x1="79798" y1="59565" x2="79798" y2="59565"/>
                        <a14:backgroundMark x1="80303" y1="57391" x2="80303" y2="57391"/>
                        <a14:backgroundMark x1="80808" y1="60435" x2="80808" y2="60435"/>
                        <a14:backgroundMark x1="79293" y1="58478" x2="79293" y2="58478"/>
                        <a14:backgroundMark x1="4545" y1="30652" x2="4545" y2="30652"/>
                        <a14:backgroundMark x1="7071" y1="29348" x2="7071" y2="29348"/>
                        <a14:backgroundMark x1="0" y1="27609" x2="0" y2="27609"/>
                        <a14:backgroundMark x1="10101" y1="66522" x2="10101" y2="66522"/>
                        <a14:backgroundMark x1="6566" y1="72826" x2="6566" y2="72826"/>
                        <a14:backgroundMark x1="14646" y1="73696" x2="14646" y2="73696"/>
                        <a14:backgroundMark x1="21212" y1="77609" x2="21212" y2="77609"/>
                        <a14:backgroundMark x1="76263" y1="63478" x2="76263" y2="63478"/>
                        <a14:backgroundMark x1="1010" y1="60435" x2="1010" y2="60435"/>
                        <a14:backgroundMark x1="4545" y1="72391" x2="4545" y2="72391"/>
                        <a14:backgroundMark x1="19192" y1="76957" x2="19192" y2="76957"/>
                        <a14:backgroundMark x1="22727" y1="83043" x2="22727" y2="83043"/>
                        <a14:backgroundMark x1="25253" y1="86087" x2="25253" y2="86087"/>
                        <a14:backgroundMark x1="7576" y1="70000" x2="7576" y2="70000"/>
                        <a14:backgroundMark x1="2525" y1="50435" x2="2525" y2="50435"/>
                        <a14:backgroundMark x1="2020" y1="66087" x2="2020" y2="66087"/>
                        <a14:backgroundMark x1="8586" y1="70652" x2="8586" y2="70652"/>
                        <a14:backgroundMark x1="13636" y1="72609" x2="13636" y2="72609"/>
                        <a14:backgroundMark x1="16162" y1="75217" x2="16162" y2="75217"/>
                      </a14:backgroundRemoval>
                    </a14:imgEffect>
                  </a14:imgLayer>
                </a14:imgProps>
              </a:ext>
              <a:ext uri="{28A0092B-C50C-407E-A947-70E740481C1C}">
                <a14:useLocalDpi xmlns:a14="http://schemas.microsoft.com/office/drawing/2010/main"/>
              </a:ext>
            </a:extLst>
          </a:blip>
          <a:srcRect t="-283"/>
          <a:stretch/>
        </p:blipFill>
        <p:spPr>
          <a:xfrm flipH="1">
            <a:off x="6080060" y="1892814"/>
            <a:ext cx="1205794" cy="2812536"/>
          </a:xfrm>
          <a:prstGeom prst="rect">
            <a:avLst/>
          </a:prstGeom>
        </p:spPr>
      </p:pic>
      <p:grpSp>
        <p:nvGrpSpPr>
          <p:cNvPr id="8" name="Group 7">
            <a:extLst>
              <a:ext uri="{FF2B5EF4-FFF2-40B4-BE49-F238E27FC236}">
                <a16:creationId xmlns:a16="http://schemas.microsoft.com/office/drawing/2014/main" id="{0A920697-FC36-9E4C-96D3-1C4027399D7B}"/>
              </a:ext>
            </a:extLst>
          </p:cNvPr>
          <p:cNvGrpSpPr/>
          <p:nvPr/>
        </p:nvGrpSpPr>
        <p:grpSpPr>
          <a:xfrm>
            <a:off x="3209830" y="2482431"/>
            <a:ext cx="1369125" cy="2196086"/>
            <a:chOff x="3401554" y="2482431"/>
            <a:chExt cx="1369125" cy="2196086"/>
          </a:xfrm>
        </p:grpSpPr>
        <p:sp>
          <p:nvSpPr>
            <p:cNvPr id="15" name="Rectangle 14"/>
            <p:cNvSpPr/>
            <p:nvPr/>
          </p:nvSpPr>
          <p:spPr>
            <a:xfrm>
              <a:off x="3413098" y="2482431"/>
              <a:ext cx="1295400" cy="1686673"/>
            </a:xfrm>
            <a:prstGeom prst="rect">
              <a:avLst/>
            </a:prstGeom>
            <a:blipFill rotWithShape="0">
              <a:blip r:embed="rId12" cstate="screen">
                <a:extLst>
                  <a:ext uri="{28A0092B-C50C-407E-A947-70E740481C1C}">
                    <a14:useLocalDpi xmlns:a14="http://schemas.microsoft.com/office/drawing/2010/main"/>
                  </a:ext>
                </a:extLst>
              </a:blip>
              <a:srcRect/>
              <a:stretch>
                <a:fillRect/>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dirty="0"/>
            </a:p>
          </p:txBody>
        </p:sp>
        <p:pic>
          <p:nvPicPr>
            <p:cNvPr id="6" name="Picture 5">
              <a:extLst>
                <a:ext uri="{FF2B5EF4-FFF2-40B4-BE49-F238E27FC236}">
                  <a16:creationId xmlns:a16="http://schemas.microsoft.com/office/drawing/2014/main" id="{96CE2FEB-BEE9-9448-989F-E784645DCD05}"/>
                </a:ext>
              </a:extLst>
            </p:cNvPr>
            <p:cNvPicPr>
              <a:picLocks noChangeAspect="1"/>
            </p:cNvPicPr>
            <p:nvPr/>
          </p:nvPicPr>
          <p:blipFill>
            <a:blip r:embed="rId13" cstate="screen">
              <a:extLst>
                <a:ext uri="{BEBA8EAE-BF5A-486C-A8C5-ECC9F3942E4B}">
                  <a14:imgProps xmlns:a14="http://schemas.microsoft.com/office/drawing/2010/main">
                    <a14:imgLayer r:embed="rId14">
                      <a14:imgEffect>
                        <a14:backgroundRemoval t="8748" b="90855" l="2904" r="93182">
                          <a14:foregroundMark x1="51894" y1="10934" x2="51894" y2="10934"/>
                          <a14:foregroundMark x1="93182" y1="30020" x2="93182" y2="30020"/>
                          <a14:foregroundMark x1="54798" y1="19284" x2="54798" y2="19284"/>
                          <a14:foregroundMark x1="46843" y1="29423" x2="46843" y2="29423"/>
                          <a14:foregroundMark x1="51389" y1="20477" x2="51389" y2="20477"/>
                          <a14:foregroundMark x1="63131" y1="9145" x2="63131" y2="9145"/>
                          <a14:foregroundMark x1="81818" y1="10537" x2="81818" y2="10537"/>
                          <a14:foregroundMark x1="39773" y1="10338" x2="39773" y2="10338"/>
                          <a14:foregroundMark x1="30556" y1="17694" x2="30556" y2="17694"/>
                          <a14:foregroundMark x1="27778" y1="18887" x2="27778" y2="18887"/>
                          <a14:foregroundMark x1="7576" y1="53082" x2="7576" y2="53082"/>
                          <a14:foregroundMark x1="3030" y1="69185" x2="3030" y2="69185"/>
                          <a14:foregroundMark x1="39773" y1="90855" x2="39773" y2="90855"/>
                        </a14:backgroundRemoval>
                      </a14:imgEffect>
                    </a14:imgLayer>
                  </a14:imgProps>
                </a:ext>
                <a:ext uri="{28A0092B-C50C-407E-A947-70E740481C1C}">
                  <a14:useLocalDpi xmlns:a14="http://schemas.microsoft.com/office/drawing/2010/main"/>
                </a:ext>
              </a:extLst>
            </a:blip>
            <a:stretch>
              <a:fillRect/>
            </a:stretch>
          </p:blipFill>
          <p:spPr>
            <a:xfrm>
              <a:off x="3401554" y="3810713"/>
              <a:ext cx="1369125" cy="867804"/>
            </a:xfrm>
            <a:prstGeom prst="rect">
              <a:avLst/>
            </a:prstGeom>
          </p:spPr>
        </p:pic>
      </p:grpSp>
      <p:sp>
        <p:nvSpPr>
          <p:cNvPr id="25" name="TextBox 24"/>
          <p:cNvSpPr txBox="1"/>
          <p:nvPr/>
        </p:nvSpPr>
        <p:spPr>
          <a:xfrm>
            <a:off x="1726214" y="1390628"/>
            <a:ext cx="14354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schemeClr val="bg1"/>
                </a:solidFill>
                <a:effectLst/>
                <a:uLnTx/>
                <a:uFillTx/>
                <a:latin typeface="Red Hat Display Black" panose="020B0604020202020204" charset="0"/>
              </a:rPr>
              <a:t>Satellite</a:t>
            </a:r>
          </a:p>
        </p:txBody>
      </p:sp>
      <p:sp>
        <p:nvSpPr>
          <p:cNvPr id="33" name="Slide Number Placeholder 14">
            <a:extLst>
              <a:ext uri="{FF2B5EF4-FFF2-40B4-BE49-F238E27FC236}">
                <a16:creationId xmlns:a16="http://schemas.microsoft.com/office/drawing/2014/main" id="{7C355DB0-CDD0-0E48-B903-EE185FAC5FB2}"/>
              </a:ext>
            </a:extLst>
          </p:cNvPr>
          <p:cNvSpPr txBox="1">
            <a:spLocks/>
          </p:cNvSpPr>
          <p:nvPr/>
        </p:nvSpPr>
        <p:spPr>
          <a:xfrm>
            <a:off x="8496300" y="4810876"/>
            <a:ext cx="533400" cy="183357"/>
          </a:xfrm>
          <a:prstGeom prst="rect">
            <a:avLst/>
          </a:prstGeom>
        </p:spPr>
        <p:txBody>
          <a:bodyPr vert="horz" anchor="ctr" anchorCtr="0">
            <a:noAutofit/>
          </a:bodyPr>
          <a:lstStyle>
            <a:lvl1pPr marL="0" algn="ctr" rtl="0" eaLnBrk="1" latinLnBrk="0" hangingPunct="1">
              <a:defRPr kumimoji="0" sz="1400" b="1" kern="1200">
                <a:solidFill>
                  <a:srgbClr val="FFFFFF"/>
                </a:solidFill>
                <a:latin typeface="Calibri" panose="020F0502020204030204" pitchFamily="34" charset="0"/>
                <a:ea typeface="+mn-ea"/>
                <a:cs typeface="Calibri" panose="020F0502020204030204" pitchFamily="34" charset="0"/>
              </a:defRPr>
            </a:lvl1pPr>
            <a:lvl2pPr marL="457200" algn="l" rtl="0" latinLnBrk="0">
              <a:defRPr sz="1800" kern="1200">
                <a:solidFill>
                  <a:schemeClr val="tx1"/>
                </a:solidFill>
                <a:latin typeface="+mn-lt"/>
                <a:ea typeface="+mn-ea"/>
                <a:cs typeface="+mn-cs"/>
              </a:defRPr>
            </a:lvl2pPr>
            <a:lvl3pPr marL="914400" algn="l" rtl="0" latinLnBrk="0">
              <a:defRPr sz="1800" kern="1200">
                <a:solidFill>
                  <a:schemeClr val="tx1"/>
                </a:solidFill>
                <a:latin typeface="+mn-lt"/>
                <a:ea typeface="+mn-ea"/>
                <a:cs typeface="+mn-cs"/>
              </a:defRPr>
            </a:lvl3pPr>
            <a:lvl4pPr marL="1371600" algn="l" rtl="0" latinLnBrk="0">
              <a:defRPr sz="1800" kern="1200">
                <a:solidFill>
                  <a:schemeClr val="tx1"/>
                </a:solidFill>
                <a:latin typeface="+mn-lt"/>
                <a:ea typeface="+mn-ea"/>
                <a:cs typeface="+mn-cs"/>
              </a:defRPr>
            </a:lvl4pPr>
            <a:lvl5pPr marL="1828800" algn="l" rtl="0" latinLnBrk="0">
              <a:defRPr sz="1800" kern="1200">
                <a:solidFill>
                  <a:schemeClr val="tx1"/>
                </a:solidFill>
                <a:latin typeface="+mn-lt"/>
                <a:ea typeface="+mn-ea"/>
                <a:cs typeface="+mn-cs"/>
              </a:defRPr>
            </a:lvl5pPr>
            <a:lvl6pPr marL="2286000" algn="l" rtl="0" latinLnBrk="0">
              <a:defRPr sz="1800" kern="1200">
                <a:solidFill>
                  <a:schemeClr val="tx1"/>
                </a:solidFill>
                <a:latin typeface="+mn-lt"/>
                <a:ea typeface="+mn-ea"/>
                <a:cs typeface="+mn-cs"/>
              </a:defRPr>
            </a:lvl6pPr>
            <a:lvl7pPr marL="2743200" algn="l" rtl="0" latinLnBrk="0">
              <a:defRPr sz="1800" kern="1200">
                <a:solidFill>
                  <a:schemeClr val="tx1"/>
                </a:solidFill>
                <a:latin typeface="+mn-lt"/>
                <a:ea typeface="+mn-ea"/>
                <a:cs typeface="+mn-cs"/>
              </a:defRPr>
            </a:lvl7pPr>
            <a:lvl8pPr marL="3200400" algn="l" rtl="0" latinLnBrk="0">
              <a:defRPr sz="1800" kern="1200">
                <a:solidFill>
                  <a:schemeClr val="tx1"/>
                </a:solidFill>
                <a:latin typeface="+mn-lt"/>
                <a:ea typeface="+mn-ea"/>
                <a:cs typeface="+mn-cs"/>
              </a:defRPr>
            </a:lvl8pPr>
            <a:lvl9pPr marL="3657600" algn="l" rtl="0" latinLnBrk="0">
              <a:defRPr sz="1800" kern="1200">
                <a:solidFill>
                  <a:schemeClr val="tx1"/>
                </a:solidFill>
                <a:latin typeface="+mn-lt"/>
                <a:ea typeface="+mn-ea"/>
                <a:cs typeface="+mn-cs"/>
              </a:defRPr>
            </a:lvl9pPr>
            <a:extLst/>
          </a:lstStyle>
          <a:p>
            <a:fld id="{A3F7CB7D-F184-43C7-B6FD-03D728E1BBFF}" type="slidenum">
              <a:rPr lang="en-US" sz="1000" b="0" smtClean="0"/>
              <a:pPr/>
              <a:t>3</a:t>
            </a:fld>
            <a:endParaRPr lang="en-US" sz="1000" b="0" dirty="0"/>
          </a:p>
        </p:txBody>
      </p:sp>
    </p:spTree>
    <p:extLst>
      <p:ext uri="{BB962C8B-B14F-4D97-AF65-F5344CB8AC3E}">
        <p14:creationId xmlns:p14="http://schemas.microsoft.com/office/powerpoint/2010/main" val="3397744222"/>
      </p:ext>
    </p:extLst>
  </p:cSld>
  <p:clrMapOvr>
    <a:masterClrMapping/>
  </p:clrMapOvr>
  <p:transition>
    <p:fade thruBlk="1"/>
  </p:transition>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F1A7300-0F5E-4262-9DCF-C8FE66390758}"/>
              </a:ext>
            </a:extLst>
          </p:cNvPr>
          <p:cNvPicPr>
            <a:picLocks noChangeAspect="1"/>
          </p:cNvPicPr>
          <p:nvPr/>
        </p:nvPicPr>
        <p:blipFill>
          <a:blip r:embed="rId2"/>
          <a:stretch>
            <a:fillRect/>
          </a:stretch>
        </p:blipFill>
        <p:spPr>
          <a:xfrm>
            <a:off x="-116879" y="61160"/>
            <a:ext cx="9144000" cy="4401112"/>
          </a:xfrm>
          <a:prstGeom prst="rect">
            <a:avLst/>
          </a:prstGeom>
        </p:spPr>
      </p:pic>
      <p:sp>
        <p:nvSpPr>
          <p:cNvPr id="2" name="Title 1">
            <a:extLst>
              <a:ext uri="{FF2B5EF4-FFF2-40B4-BE49-F238E27FC236}">
                <a16:creationId xmlns:a16="http://schemas.microsoft.com/office/drawing/2014/main" id="{8D822EE4-8329-4BEA-ADC4-DE3D94F760A1}"/>
              </a:ext>
            </a:extLst>
          </p:cNvPr>
          <p:cNvSpPr>
            <a:spLocks noGrp="1"/>
          </p:cNvSpPr>
          <p:nvPr>
            <p:ph type="ctrTitle"/>
          </p:nvPr>
        </p:nvSpPr>
        <p:spPr>
          <a:xfrm>
            <a:off x="-1" y="3767603"/>
            <a:ext cx="9144000" cy="694669"/>
          </a:xfrm>
          <a:gradFill>
            <a:gsLst>
              <a:gs pos="0">
                <a:schemeClr val="accent1">
                  <a:alpha val="60000"/>
                </a:schemeClr>
              </a:gs>
              <a:gs pos="50000">
                <a:schemeClr val="accent1">
                  <a:alpha val="60000"/>
                </a:schemeClr>
              </a:gs>
              <a:gs pos="100000">
                <a:schemeClr val="accent3">
                  <a:alpha val="60000"/>
                </a:schemeClr>
              </a:gs>
            </a:gsLst>
            <a:lin ang="2700006" scaled="0"/>
          </a:gradFill>
        </p:spPr>
        <p:txBody>
          <a:bodyPr/>
          <a:lstStyle/>
          <a:p>
            <a:pPr algn="ctr"/>
            <a:r>
              <a:rPr lang="en-US" dirty="0"/>
              <a:t>Coast Guard Exchange</a:t>
            </a:r>
          </a:p>
        </p:txBody>
      </p:sp>
      <p:pic>
        <p:nvPicPr>
          <p:cNvPr id="8" name="Picture 7" descr="Logo, company name&#10;&#10;Description automatically generated">
            <a:extLst>
              <a:ext uri="{FF2B5EF4-FFF2-40B4-BE49-F238E27FC236}">
                <a16:creationId xmlns:a16="http://schemas.microsoft.com/office/drawing/2014/main" id="{5B7FF911-79C3-40FB-8793-35F3BC46DB4D}"/>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78" b="96496" l="875" r="98750">
                        <a14:foregroundMark x1="25375" y1="27224" x2="25375" y2="27224"/>
                        <a14:foregroundMark x1="80000" y1="24259" x2="80000" y2="24259"/>
                        <a14:foregroundMark x1="94750" y1="64151" x2="94750" y2="64151"/>
                        <a14:foregroundMark x1="98750" y1="68464" x2="98750" y2="68464"/>
                        <a14:foregroundMark x1="13875" y1="42857" x2="13875" y2="42857"/>
                        <a14:foregroundMark x1="13750" y1="32345" x2="13750" y2="32345"/>
                        <a14:foregroundMark x1="16625" y1="23450" x2="16625" y2="23450"/>
                        <a14:foregroundMark x1="16000" y1="29650" x2="16000" y2="29650"/>
                        <a14:foregroundMark x1="8250" y1="26415" x2="8250" y2="26415"/>
                        <a14:foregroundMark x1="4625" y1="46900" x2="4625" y2="46900"/>
                        <a14:foregroundMark x1="875" y1="67655" x2="875" y2="67655"/>
                        <a14:foregroundMark x1="9250" y1="64420" x2="9250" y2="64420"/>
                        <a14:foregroundMark x1="11250" y1="58221" x2="11250" y2="58221"/>
                        <a14:foregroundMark x1="12250" y1="46631" x2="12250" y2="46631"/>
                        <a14:foregroundMark x1="9625" y1="51482" x2="9625" y2="51482"/>
                        <a14:foregroundMark x1="16000" y1="85445" x2="16000" y2="85445"/>
                        <a14:foregroundMark x1="19250" y1="82210" x2="19250" y2="82210"/>
                        <a14:foregroundMark x1="25750" y1="86253" x2="25750" y2="86253"/>
                        <a14:foregroundMark x1="32375" y1="85445" x2="32375" y2="85445"/>
                        <a14:foregroundMark x1="32375" y1="96765" x2="32375" y2="96765"/>
                        <a14:foregroundMark x1="40125" y1="82749" x2="40125" y2="82749"/>
                        <a14:foregroundMark x1="42250" y1="80593" x2="42250" y2="80593"/>
                        <a14:foregroundMark x1="48125" y1="82749" x2="48125" y2="82749"/>
                        <a14:foregroundMark x1="49625" y1="80593" x2="49625" y2="80593"/>
                        <a14:foregroundMark x1="58375" y1="86253" x2="58375" y2="86253"/>
                        <a14:foregroundMark x1="64125" y1="94070" x2="64125" y2="94070"/>
                        <a14:foregroundMark x1="66875" y1="87332" x2="66875" y2="87332"/>
                        <a14:foregroundMark x1="74250" y1="84367" x2="74250" y2="84367"/>
                        <a14:foregroundMark x1="80125" y1="84636" x2="80125" y2="84636"/>
                        <a14:foregroundMark x1="9750" y1="4582" x2="9750" y2="4582"/>
                        <a14:foregroundMark x1="10125" y1="1887" x2="10125" y2="1887"/>
                        <a14:foregroundMark x1="11625" y1="1078" x2="11625" y2="1078"/>
                        <a14:foregroundMark x1="12875" y1="1887" x2="12875" y2="1887"/>
                        <a14:foregroundMark x1="12750" y1="10512" x2="12750" y2="10512"/>
                        <a14:foregroundMark x1="10875" y1="10243" x2="10875" y2="10243"/>
                        <a14:foregroundMark x1="14250" y1="5660" x2="14250" y2="5660"/>
                        <a14:foregroundMark x1="14250" y1="7278" x2="14250" y2="7278"/>
                        <a14:foregroundMark x1="14750" y1="9973" x2="14750" y2="9973"/>
                        <a14:foregroundMark x1="17375" y1="10243" x2="17375" y2="10243"/>
                        <a14:foregroundMark x1="17875" y1="7547" x2="17875" y2="7547"/>
                        <a14:foregroundMark x1="17875" y1="2965" x2="17875" y2="2965"/>
                        <a14:foregroundMark x1="20125" y1="4043" x2="20125" y2="4043"/>
                        <a14:foregroundMark x1="19375" y1="8356" x2="19375" y2="8356"/>
                        <a14:foregroundMark x1="20625" y1="1348" x2="20625" y2="1348"/>
                        <a14:foregroundMark x1="22000" y1="8356" x2="22000" y2="8356"/>
                        <a14:foregroundMark x1="24125" y1="9704" x2="24125" y2="9704"/>
                        <a14:foregroundMark x1="24375" y1="4582" x2="24375" y2="4582"/>
                        <a14:foregroundMark x1="29875" y1="1887" x2="29875" y2="1887"/>
                        <a14:foregroundMark x1="34375" y1="2695" x2="34375" y2="2695"/>
                        <a14:foregroundMark x1="39375" y1="1078" x2="39375" y2="1078"/>
                        <a14:foregroundMark x1="46625" y1="2965" x2="46625" y2="2965"/>
                        <a14:foregroundMark x1="49250" y1="3504" x2="49250" y2="3504"/>
                        <a14:foregroundMark x1="54125" y1="2156" x2="54125" y2="2156"/>
                        <a14:foregroundMark x1="60875" y1="3504" x2="60875" y2="3504"/>
                        <a14:foregroundMark x1="66750" y1="5121" x2="66750" y2="5121"/>
                        <a14:foregroundMark x1="70000" y1="1348" x2="70000" y2="1348"/>
                        <a14:foregroundMark x1="74625" y1="4582" x2="74625" y2="4582"/>
                        <a14:foregroundMark x1="80125" y1="4582" x2="80125" y2="4582"/>
                        <a14:foregroundMark x1="84375" y1="3504" x2="84375" y2="3504"/>
                        <a14:foregroundMark x1="89625" y1="5930" x2="89625" y2="5930"/>
                        <a14:foregroundMark x1="93125" y1="8625" x2="93125" y2="8625"/>
                        <a14:foregroundMark x1="94625" y1="3504" x2="94625" y2="3504"/>
                        <a14:backgroundMark x1="20750" y1="5121" x2="20750" y2="5121"/>
                        <a14:backgroundMark x1="46125" y1="6469" x2="46125" y2="6469"/>
                        <a14:backgroundMark x1="50750" y1="4043" x2="50750" y2="4043"/>
                        <a14:backgroundMark x1="66625" y1="1887" x2="66625" y2="1887"/>
                        <a14:backgroundMark x1="80875" y1="6199" x2="80875" y2="6199"/>
                      </a14:backgroundRemoval>
                    </a14:imgEffect>
                  </a14:imgLayer>
                </a14:imgProps>
              </a:ext>
              <a:ext uri="{28A0092B-C50C-407E-A947-70E740481C1C}">
                <a14:useLocalDpi xmlns:a14="http://schemas.microsoft.com/office/drawing/2010/main"/>
              </a:ext>
            </a:extLst>
          </a:blip>
          <a:stretch>
            <a:fillRect/>
          </a:stretch>
        </p:blipFill>
        <p:spPr>
          <a:xfrm>
            <a:off x="116879" y="3163768"/>
            <a:ext cx="1231340" cy="571034"/>
          </a:xfrm>
          <a:prstGeom prst="rect">
            <a:avLst/>
          </a:prstGeom>
        </p:spPr>
      </p:pic>
    </p:spTree>
    <p:extLst>
      <p:ext uri="{BB962C8B-B14F-4D97-AF65-F5344CB8AC3E}">
        <p14:creationId xmlns:p14="http://schemas.microsoft.com/office/powerpoint/2010/main" val="5511125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FCFF5FE-1C93-BB45-97E4-E191D5E41F90}"/>
              </a:ext>
            </a:extLst>
          </p:cNvPr>
          <p:cNvSpPr>
            <a:spLocks noGrp="1"/>
          </p:cNvSpPr>
          <p:nvPr>
            <p:ph type="title"/>
          </p:nvPr>
        </p:nvSpPr>
        <p:spPr>
          <a:xfrm>
            <a:off x="1676400" y="489139"/>
            <a:ext cx="7086600" cy="574887"/>
          </a:xfrm>
        </p:spPr>
        <p:txBody>
          <a:bodyPr>
            <a:normAutofit/>
          </a:bodyPr>
          <a:lstStyle/>
          <a:p>
            <a:r>
              <a:rPr lang="en-US" sz="3600" b="1" dirty="0">
                <a:solidFill>
                  <a:schemeClr val="accent3"/>
                </a:solidFill>
                <a:latin typeface="Red Hat Display Black" panose="020B0604020202020204" charset="0"/>
              </a:rPr>
              <a:t>2020 Benefits Delivered</a:t>
            </a:r>
          </a:p>
        </p:txBody>
      </p:sp>
      <p:sp>
        <p:nvSpPr>
          <p:cNvPr id="9" name="TextBox 8">
            <a:extLst>
              <a:ext uri="{FF2B5EF4-FFF2-40B4-BE49-F238E27FC236}">
                <a16:creationId xmlns:a16="http://schemas.microsoft.com/office/drawing/2014/main" id="{50E69D07-D766-FC42-9070-CA0719D7FB82}"/>
              </a:ext>
            </a:extLst>
          </p:cNvPr>
          <p:cNvSpPr txBox="1"/>
          <p:nvPr/>
        </p:nvSpPr>
        <p:spPr>
          <a:xfrm>
            <a:off x="685800" y="1517445"/>
            <a:ext cx="1828800" cy="2754600"/>
          </a:xfrm>
          <a:prstGeom prst="rect">
            <a:avLst/>
          </a:prstGeom>
          <a:solidFill>
            <a:srgbClr val="4E8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glow rad="228600">
                    <a:srgbClr val="3F43AF">
                      <a:satMod val="175000"/>
                      <a:alpha val="40000"/>
                    </a:srgbClr>
                  </a:glow>
                </a:effectLst>
                <a:uLnTx/>
                <a:uFillTx/>
                <a:latin typeface="Red Hat Display Black" panose="020B0604020202020204" charset="0"/>
                <a:cs typeface="Arial"/>
                <a:sym typeface="Arial"/>
              </a:rPr>
              <a:t>$198 Million</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Kulim Park Light" panose="020B0604020202020204" charset="0"/>
                <a:cs typeface="Arial"/>
                <a:sym typeface="Arial"/>
              </a:rPr>
              <a:t>CGX Shopping Benefits</a:t>
            </a:r>
          </a:p>
          <a:p>
            <a:pPr marL="285750" marR="0" lvl="0" indent="-285750" algn="l" defTabSz="914400"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r>
              <a:rPr kumimoji="0" lang="en-US" sz="1400" b="0" i="0" u="none" strike="noStrike" kern="0" cap="none" spc="0" normalizeH="0" baseline="0" noProof="0" dirty="0">
                <a:ln>
                  <a:noFill/>
                </a:ln>
                <a:solidFill>
                  <a:srgbClr val="FFFFFF"/>
                </a:solidFill>
                <a:effectLst/>
                <a:uLnTx/>
                <a:uFillTx/>
                <a:latin typeface="Kulim Park Light" panose="020B0604020202020204" charset="0"/>
                <a:cs typeface="Arial"/>
                <a:sym typeface="Arial"/>
              </a:rPr>
              <a:t>$40 million annual savings</a:t>
            </a:r>
          </a:p>
          <a:p>
            <a:pPr marL="285750" marR="0" lvl="0" indent="-285750" algn="l" defTabSz="914400"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r>
              <a:rPr kumimoji="0" lang="en-US" sz="1400" b="0" i="0" u="none" strike="noStrike" kern="0" cap="none" spc="0" normalizeH="0" baseline="0" noProof="0" dirty="0">
                <a:ln>
                  <a:noFill/>
                </a:ln>
                <a:solidFill>
                  <a:srgbClr val="FFFFFF"/>
                </a:solidFill>
                <a:effectLst/>
                <a:uLnTx/>
                <a:uFillTx/>
                <a:latin typeface="Kulim Park Light" panose="020B0604020202020204" charset="0"/>
                <a:cs typeface="Arial"/>
                <a:sym typeface="Arial"/>
              </a:rPr>
              <a:t>Price parity CONUS and OCONUS</a:t>
            </a:r>
          </a:p>
          <a:p>
            <a:pPr marL="285750" marR="0" lvl="0" indent="-285750" algn="l" defTabSz="914400"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r>
              <a:rPr kumimoji="0" lang="en-US" sz="1400" b="0" i="0" u="none" strike="noStrike" kern="0" cap="none" spc="0" normalizeH="0" baseline="0" noProof="0" dirty="0">
                <a:ln>
                  <a:noFill/>
                </a:ln>
                <a:solidFill>
                  <a:srgbClr val="FFFFFF"/>
                </a:solidFill>
                <a:effectLst/>
                <a:uLnTx/>
                <a:uFillTx/>
                <a:latin typeface="Kulim Park Light" panose="020B0604020202020204" charset="0"/>
                <a:cs typeface="Arial"/>
                <a:sym typeface="Arial"/>
              </a:rPr>
              <a:t>Uniforms sold at cost</a:t>
            </a:r>
          </a:p>
          <a:p>
            <a:pPr marL="285750" marR="0" lvl="0" indent="-285750" algn="l" defTabSz="914400"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r>
              <a:rPr kumimoji="0" lang="en-US" sz="1400" b="1" i="0" u="none" strike="noStrike" kern="0" cap="none" spc="0" normalizeH="0" baseline="0" noProof="0" dirty="0">
                <a:ln>
                  <a:noFill/>
                </a:ln>
                <a:solidFill>
                  <a:srgbClr val="FFFFFF"/>
                </a:solidFill>
                <a:effectLst>
                  <a:glow rad="228600">
                    <a:srgbClr val="3F43AF">
                      <a:satMod val="175000"/>
                      <a:alpha val="40000"/>
                    </a:srgbClr>
                  </a:glow>
                </a:effectLst>
                <a:uLnTx/>
                <a:uFillTx/>
                <a:latin typeface="Red Hat Display Black" panose="020B0604020202020204" charset="0"/>
                <a:cs typeface="Arial"/>
                <a:sym typeface="Arial"/>
              </a:rPr>
              <a:t>100% Tax Free</a:t>
            </a:r>
          </a:p>
        </p:txBody>
      </p:sp>
      <p:sp>
        <p:nvSpPr>
          <p:cNvPr id="10" name="TextBox 9">
            <a:extLst>
              <a:ext uri="{FF2B5EF4-FFF2-40B4-BE49-F238E27FC236}">
                <a16:creationId xmlns:a16="http://schemas.microsoft.com/office/drawing/2014/main" id="{F2B17A92-D939-B44D-95E0-E8AA75A59CBF}"/>
              </a:ext>
            </a:extLst>
          </p:cNvPr>
          <p:cNvSpPr txBox="1"/>
          <p:nvPr/>
        </p:nvSpPr>
        <p:spPr>
          <a:xfrm>
            <a:off x="2667000" y="1517445"/>
            <a:ext cx="1828800" cy="2739211"/>
          </a:xfrm>
          <a:prstGeom prst="rect">
            <a:avLst/>
          </a:prstGeom>
          <a:solidFill>
            <a:srgbClr val="C00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glow rad="228600">
                    <a:srgbClr val="B1BDF8">
                      <a:satMod val="175000"/>
                      <a:alpha val="40000"/>
                    </a:srgbClr>
                  </a:glow>
                </a:effectLst>
                <a:uLnTx/>
                <a:uFillTx/>
                <a:latin typeface="Red Hat Display Black" panose="020B0604020202020204" charset="0"/>
                <a:cs typeface="Arial"/>
                <a:sym typeface="Arial"/>
              </a:rPr>
              <a:t>$184 Million</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Kulim Park Light" panose="020B0604020202020204" charset="0"/>
                <a:cs typeface="Arial"/>
                <a:sym typeface="Arial"/>
              </a:rPr>
              <a:t>$145M Merchandise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Kulim Park Light" panose="020B0604020202020204" charset="0"/>
                <a:cs typeface="Arial"/>
                <a:sym typeface="Arial"/>
              </a:rPr>
              <a:t>$15M Operations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Kulim Park Light" panose="020B0604020202020204" charset="0"/>
                <a:cs typeface="Arial"/>
                <a:sym typeface="Arial"/>
              </a:rPr>
              <a:t>$34M Employees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Kulim Park Light" panose="020B060402020202020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Red Hat Display Black" panose="020B0604020202020204" charset="0"/>
                <a:cs typeface="Arial"/>
                <a:sym typeface="Arial"/>
              </a:rPr>
              <a:t>750 NAF Employees </a:t>
            </a:r>
            <a:r>
              <a:rPr kumimoji="0" lang="en-US" sz="1400" b="0" i="0" u="none" strike="noStrike" kern="0" cap="none" spc="0" normalizeH="0" baseline="0" noProof="0" dirty="0">
                <a:ln>
                  <a:noFill/>
                </a:ln>
                <a:solidFill>
                  <a:srgbClr val="FFFFFF"/>
                </a:solidFill>
                <a:effectLst/>
                <a:uLnTx/>
                <a:uFillTx/>
                <a:latin typeface="Kulim Park Light" panose="020B0604020202020204" charset="0"/>
                <a:cs typeface="Arial"/>
                <a:sym typeface="Arial"/>
              </a:rPr>
              <a:t>increasing costs of:</a:t>
            </a:r>
          </a:p>
          <a:p>
            <a:pPr marL="102870" marR="0" lvl="0" indent="-10287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400" b="0" i="0" u="none" strike="noStrike" kern="0" cap="none" spc="0" normalizeH="0" baseline="0" noProof="0" dirty="0">
                <a:ln>
                  <a:noFill/>
                </a:ln>
                <a:solidFill>
                  <a:srgbClr val="FFFFFF"/>
                </a:solidFill>
                <a:effectLst/>
                <a:uLnTx/>
                <a:uFillTx/>
                <a:latin typeface="Kulim Park Light" panose="020B0604020202020204" charset="0"/>
                <a:cs typeface="Arial"/>
                <a:sym typeface="Arial"/>
              </a:rPr>
              <a:t>Benefits</a:t>
            </a:r>
          </a:p>
          <a:p>
            <a:pPr marL="102870" marR="0" lvl="0" indent="-10287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400" b="0" i="0" u="none" strike="noStrike" kern="0" cap="none" spc="0" normalizeH="0" baseline="0" noProof="0" dirty="0">
                <a:ln>
                  <a:noFill/>
                </a:ln>
                <a:solidFill>
                  <a:srgbClr val="FFFFFF"/>
                </a:solidFill>
                <a:effectLst/>
                <a:uLnTx/>
                <a:uFillTx/>
                <a:latin typeface="Kulim Park Light" panose="020B0604020202020204" charset="0"/>
                <a:cs typeface="Arial"/>
                <a:sym typeface="Arial"/>
              </a:rPr>
              <a:t>Salaries</a:t>
            </a:r>
            <a:endParaRPr kumimoji="0" lang="en-US" sz="1400" b="0" i="0" u="none" strike="noStrike" kern="0" cap="none" spc="0" normalizeH="0" baseline="0" noProof="0" dirty="0">
              <a:ln>
                <a:noFill/>
              </a:ln>
              <a:solidFill>
                <a:srgbClr val="000000"/>
              </a:solidFill>
              <a:effectLst/>
              <a:uLnTx/>
              <a:uFillTx/>
              <a:latin typeface="Kulim Park Light" panose="020B060402020202020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800" b="0" i="0" u="none" strike="noStrike" kern="0" cap="none" spc="0" normalizeH="0" baseline="0" noProof="0" dirty="0">
              <a:ln>
                <a:noFill/>
              </a:ln>
              <a:solidFill>
                <a:srgbClr val="000000"/>
              </a:solidFill>
              <a:effectLst/>
              <a:uLnTx/>
              <a:uFillTx/>
              <a:latin typeface="Arial"/>
              <a:cs typeface="Arial"/>
              <a:sym typeface="Arial"/>
            </a:endParaRPr>
          </a:p>
        </p:txBody>
      </p:sp>
      <p:sp>
        <p:nvSpPr>
          <p:cNvPr id="11" name="TextBox 10">
            <a:extLst>
              <a:ext uri="{FF2B5EF4-FFF2-40B4-BE49-F238E27FC236}">
                <a16:creationId xmlns:a16="http://schemas.microsoft.com/office/drawing/2014/main" id="{41564675-96D6-D646-B302-E8F55437EBA5}"/>
              </a:ext>
            </a:extLst>
          </p:cNvPr>
          <p:cNvSpPr txBox="1"/>
          <p:nvPr/>
        </p:nvSpPr>
        <p:spPr>
          <a:xfrm>
            <a:off x="4648200" y="1517445"/>
            <a:ext cx="1828800" cy="2743200"/>
          </a:xfrm>
          <a:prstGeom prst="rect">
            <a:avLst/>
          </a:prstGeom>
          <a:solidFill>
            <a:schemeClr val="accent1">
              <a:lumMod val="7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2" name="TextBox 11">
            <a:extLst>
              <a:ext uri="{FF2B5EF4-FFF2-40B4-BE49-F238E27FC236}">
                <a16:creationId xmlns:a16="http://schemas.microsoft.com/office/drawing/2014/main" id="{5D04D60F-6C29-7A43-A245-7EBC8D65AA7E}"/>
              </a:ext>
            </a:extLst>
          </p:cNvPr>
          <p:cNvSpPr txBox="1"/>
          <p:nvPr/>
        </p:nvSpPr>
        <p:spPr>
          <a:xfrm>
            <a:off x="6629399" y="1517445"/>
            <a:ext cx="2121042" cy="2769989"/>
          </a:xfrm>
          <a:prstGeom prst="rect">
            <a:avLst/>
          </a:prstGeom>
          <a:solidFill>
            <a:schemeClr val="accent1">
              <a:lumMod val="60000"/>
              <a:lumOff val="4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glow rad="228600">
                    <a:srgbClr val="5F79F6">
                      <a:satMod val="175000"/>
                      <a:alpha val="40000"/>
                    </a:srgbClr>
                  </a:glow>
                </a:effectLst>
                <a:uLnTx/>
                <a:uFillTx/>
                <a:latin typeface="Red Hat Display Black" panose="020B0604020202020204" charset="0"/>
                <a:cs typeface="Arial"/>
                <a:sym typeface="Arial"/>
              </a:rPr>
              <a:t>$2.2 million</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3F43AF"/>
                </a:solidFill>
                <a:effectLst/>
                <a:uLnTx/>
                <a:uFillTx/>
                <a:latin typeface="Red Hat Display Black" panose="020B0604020202020204" charset="0"/>
                <a:cs typeface="Arial"/>
                <a:sym typeface="Arial"/>
              </a:rPr>
              <a:t>MWR Distribution</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3F43AF"/>
                </a:solidFill>
                <a:effectLst/>
                <a:uLnTx/>
                <a:uFillTx/>
                <a:latin typeface="Kulim Park Light" panose="020B0604020202020204" charset="0"/>
                <a:cs typeface="Arial"/>
                <a:sym typeface="Arial"/>
              </a:rPr>
              <a:t>Contributes $27M/10 yrs.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dirty="0">
              <a:ln>
                <a:noFill/>
              </a:ln>
              <a:solidFill>
                <a:srgbClr val="DEE0EB">
                  <a:lumMod val="50000"/>
                </a:srgbClr>
              </a:solidFill>
              <a:effectLst/>
              <a:uLnTx/>
              <a:uFillTx/>
              <a:latin typeface="Kulim Park Light" panose="020B060402020202020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glow rad="228600">
                    <a:srgbClr val="5F79F6">
                      <a:satMod val="175000"/>
                      <a:alpha val="40000"/>
                    </a:srgbClr>
                  </a:glow>
                </a:effectLst>
                <a:uLnTx/>
                <a:uFillTx/>
                <a:latin typeface="Red Hat Display Black" panose="020B0604020202020204" charset="0"/>
                <a:cs typeface="Arial"/>
                <a:sym typeface="Arial"/>
              </a:rPr>
              <a:t>$</a:t>
            </a:r>
            <a:r>
              <a:rPr lang="en-US" dirty="0">
                <a:solidFill>
                  <a:srgbClr val="FFFFFF"/>
                </a:solidFill>
                <a:effectLst>
                  <a:glow rad="228600">
                    <a:srgbClr val="5F79F6">
                      <a:satMod val="175000"/>
                      <a:alpha val="40000"/>
                    </a:srgbClr>
                  </a:glow>
                </a:effectLst>
                <a:latin typeface="Red Hat Display Black" panose="020B0604020202020204" charset="0"/>
              </a:rPr>
              <a:t>9</a:t>
            </a:r>
            <a:r>
              <a:rPr kumimoji="0" lang="en-US" sz="1400" b="0" i="0" u="none" strike="noStrike" kern="0" cap="none" spc="0" normalizeH="0" baseline="0" noProof="0" dirty="0">
                <a:ln>
                  <a:noFill/>
                </a:ln>
                <a:solidFill>
                  <a:srgbClr val="FFFFFF"/>
                </a:solidFill>
                <a:effectLst>
                  <a:glow rad="228600">
                    <a:srgbClr val="5F79F6">
                      <a:satMod val="175000"/>
                      <a:alpha val="40000"/>
                    </a:srgbClr>
                  </a:glow>
                </a:effectLst>
                <a:uLnTx/>
                <a:uFillTx/>
                <a:latin typeface="Red Hat Display Black" panose="020B0604020202020204" charset="0"/>
                <a:cs typeface="Arial"/>
                <a:sym typeface="Arial"/>
              </a:rPr>
              <a:t> million</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3F43AF"/>
                </a:solidFill>
                <a:effectLst/>
                <a:uLnTx/>
                <a:uFillTx/>
                <a:latin typeface="Red Hat Display Black" panose="020B0604020202020204" charset="0"/>
                <a:cs typeface="Arial"/>
                <a:sym typeface="Arial"/>
              </a:rPr>
              <a:t>CGX Recapitalization</a:t>
            </a:r>
          </a:p>
          <a:p>
            <a:pPr marL="0" marR="0" lvl="0" indent="0" algn="l" defTabSz="914400" rtl="0" eaLnBrk="1" fontAlgn="auto" latinLnBrk="0" hangingPunct="1">
              <a:lnSpc>
                <a:spcPct val="100000"/>
              </a:lnSpc>
              <a:spcBef>
                <a:spcPts val="0"/>
              </a:spcBef>
              <a:spcAft>
                <a:spcPts val="600"/>
              </a:spcAft>
              <a:buClr>
                <a:srgbClr val="000000"/>
              </a:buClr>
              <a:buSzTx/>
              <a:buFont typeface="Arial"/>
              <a:buNone/>
              <a:tabLst/>
              <a:defRPr/>
            </a:pPr>
            <a:r>
              <a:rPr kumimoji="0" lang="en-US" sz="1200" b="0" i="0" u="none" strike="noStrike" kern="0" cap="none" spc="0" normalizeH="0" baseline="0" noProof="0" dirty="0">
                <a:ln>
                  <a:noFill/>
                </a:ln>
                <a:solidFill>
                  <a:srgbClr val="3F43AF"/>
                </a:solidFill>
                <a:effectLst/>
                <a:uLnTx/>
                <a:uFillTx/>
                <a:latin typeface="Kulim Park Light" panose="020B0604020202020204" charset="0"/>
                <a:cs typeface="Arial"/>
                <a:sym typeface="Arial"/>
              </a:rPr>
              <a:t>In the last 5 years, CGX has invested $30 million in stores, infrastructure and IT modernization.</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FFFFFF"/>
                </a:solidFill>
                <a:effectLst>
                  <a:glow rad="228600">
                    <a:srgbClr val="5F79F6">
                      <a:satMod val="175000"/>
                      <a:alpha val="40000"/>
                    </a:srgbClr>
                  </a:glow>
                </a:effectLst>
                <a:uLnTx/>
                <a:uFillTx/>
                <a:latin typeface="Red Hat Display Black" panose="020B0604020202020204" charset="0"/>
                <a:cs typeface="Arial"/>
                <a:sym typeface="Arial"/>
              </a:rPr>
              <a:t>$4.0 million</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3F43AF"/>
                </a:solidFill>
                <a:effectLst/>
                <a:uLnTx/>
                <a:uFillTx/>
                <a:latin typeface="Red Hat Display Black" panose="020B0604020202020204" charset="0"/>
                <a:cs typeface="Arial"/>
                <a:sym typeface="Arial"/>
              </a:rPr>
              <a:t>MWR Recap Fund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3F43AF"/>
                </a:solidFill>
                <a:effectLst/>
                <a:uLnTx/>
                <a:uFillTx/>
                <a:latin typeface="Kulim Park Light" panose="020B0604020202020204" charset="0"/>
                <a:cs typeface="Arial"/>
                <a:sym typeface="Arial"/>
              </a:rPr>
              <a:t>CGX FY20 earnings funded $4M in MWR recaps. </a:t>
            </a:r>
            <a:endParaRPr kumimoji="0" lang="en-US" sz="1200" b="0" i="0" u="none" strike="noStrike" kern="0" cap="none" spc="0" normalizeH="0" baseline="0" noProof="0" dirty="0">
              <a:ln>
                <a:noFill/>
              </a:ln>
              <a:solidFill>
                <a:srgbClr val="3F43AF"/>
              </a:solidFill>
              <a:effectLst/>
              <a:uLnTx/>
              <a:uFillTx/>
              <a:latin typeface="Red Hat Display Black" panose="020B0604020202020204" charset="0"/>
              <a:cs typeface="Arial"/>
              <a:sym typeface="Arial"/>
            </a:endParaRPr>
          </a:p>
        </p:txBody>
      </p:sp>
      <p:sp>
        <p:nvSpPr>
          <p:cNvPr id="13" name="TextBox 12">
            <a:extLst>
              <a:ext uri="{FF2B5EF4-FFF2-40B4-BE49-F238E27FC236}">
                <a16:creationId xmlns:a16="http://schemas.microsoft.com/office/drawing/2014/main" id="{E5B5841A-AEDD-0C40-9EB8-11B6B4EA393A}"/>
              </a:ext>
            </a:extLst>
          </p:cNvPr>
          <p:cNvSpPr txBox="1"/>
          <p:nvPr/>
        </p:nvSpPr>
        <p:spPr>
          <a:xfrm>
            <a:off x="578756" y="1205319"/>
            <a:ext cx="169629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4E8F00"/>
                </a:solidFill>
                <a:effectLst/>
                <a:uLnTx/>
                <a:uFillTx/>
                <a:latin typeface="Red Hat Display Black" panose="020B0604020202020204" charset="0"/>
                <a:cs typeface="Arial"/>
                <a:sym typeface="Arial"/>
              </a:rPr>
              <a:t>REVENUE</a:t>
            </a:r>
          </a:p>
        </p:txBody>
      </p:sp>
      <p:sp>
        <p:nvSpPr>
          <p:cNvPr id="14" name="TextBox 13">
            <a:extLst>
              <a:ext uri="{FF2B5EF4-FFF2-40B4-BE49-F238E27FC236}">
                <a16:creationId xmlns:a16="http://schemas.microsoft.com/office/drawing/2014/main" id="{9DABC968-D12E-164E-A58A-1984008702CC}"/>
              </a:ext>
            </a:extLst>
          </p:cNvPr>
          <p:cNvSpPr txBox="1"/>
          <p:nvPr/>
        </p:nvSpPr>
        <p:spPr>
          <a:xfrm>
            <a:off x="2567295" y="1215467"/>
            <a:ext cx="165942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C00000"/>
                </a:solidFill>
                <a:effectLst/>
                <a:uLnTx/>
                <a:uFillTx/>
                <a:latin typeface="Red Hat Display Black" panose="020B0604020202020204" charset="0"/>
                <a:cs typeface="Arial"/>
                <a:sym typeface="Arial"/>
              </a:rPr>
              <a:t>EXPENSE</a:t>
            </a:r>
          </a:p>
        </p:txBody>
      </p:sp>
      <p:sp>
        <p:nvSpPr>
          <p:cNvPr id="15" name="TextBox 14">
            <a:extLst>
              <a:ext uri="{FF2B5EF4-FFF2-40B4-BE49-F238E27FC236}">
                <a16:creationId xmlns:a16="http://schemas.microsoft.com/office/drawing/2014/main" id="{E8E0BA26-A479-E349-98FD-DF918093D935}"/>
              </a:ext>
            </a:extLst>
          </p:cNvPr>
          <p:cNvSpPr txBox="1"/>
          <p:nvPr/>
        </p:nvSpPr>
        <p:spPr>
          <a:xfrm>
            <a:off x="4537912" y="1212015"/>
            <a:ext cx="183255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5F79F6">
                    <a:lumMod val="75000"/>
                  </a:srgbClr>
                </a:solidFill>
                <a:effectLst/>
                <a:uLnTx/>
                <a:uFillTx/>
                <a:latin typeface="Red Hat Display Black" panose="020B0604020202020204" charset="0"/>
                <a:cs typeface="Arial"/>
                <a:sym typeface="Arial"/>
              </a:rPr>
              <a:t>EARNINGS</a:t>
            </a:r>
          </a:p>
        </p:txBody>
      </p:sp>
      <p:sp>
        <p:nvSpPr>
          <p:cNvPr id="16" name="TextBox 15">
            <a:extLst>
              <a:ext uri="{FF2B5EF4-FFF2-40B4-BE49-F238E27FC236}">
                <a16:creationId xmlns:a16="http://schemas.microsoft.com/office/drawing/2014/main" id="{FA7C053F-DD1B-5B45-984B-1F914ABCCBA1}"/>
              </a:ext>
            </a:extLst>
          </p:cNvPr>
          <p:cNvSpPr txBox="1"/>
          <p:nvPr/>
        </p:nvSpPr>
        <p:spPr>
          <a:xfrm>
            <a:off x="6518915" y="1212145"/>
            <a:ext cx="153279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5F79F6">
                    <a:lumMod val="60000"/>
                    <a:lumOff val="40000"/>
                  </a:srgbClr>
                </a:solidFill>
                <a:effectLst/>
                <a:uLnTx/>
                <a:uFillTx/>
                <a:latin typeface="Red Hat Display Black" panose="020B0604020202020204" charset="0"/>
                <a:cs typeface="Arial"/>
                <a:sym typeface="Arial"/>
              </a:rPr>
              <a:t>BENEFIT</a:t>
            </a:r>
          </a:p>
        </p:txBody>
      </p:sp>
      <p:pic>
        <p:nvPicPr>
          <p:cNvPr id="19" name="Picture 3">
            <a:extLst>
              <a:ext uri="{FF2B5EF4-FFF2-40B4-BE49-F238E27FC236}">
                <a16:creationId xmlns:a16="http://schemas.microsoft.com/office/drawing/2014/main" id="{105DACBD-625B-9D44-9E60-3AB0000CB051}"/>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286339" y="3343734"/>
            <a:ext cx="1184107" cy="881692"/>
          </a:xfrm>
          <a:prstGeom prst="rect">
            <a:avLst/>
          </a:prstGeom>
          <a:ln>
            <a:noFill/>
          </a:ln>
          <a:effectLst>
            <a:outerShdw blurRad="50800" dist="38100" dir="2700000" algn="tl" rotWithShape="0">
              <a:prstClr val="black">
                <a:alpha val="40000"/>
              </a:prstClr>
            </a:outerShdw>
          </a:effectLst>
        </p:spPr>
      </p:pic>
      <p:pic>
        <p:nvPicPr>
          <p:cNvPr id="21" name="Picture 20">
            <a:extLst>
              <a:ext uri="{FF2B5EF4-FFF2-40B4-BE49-F238E27FC236}">
                <a16:creationId xmlns:a16="http://schemas.microsoft.com/office/drawing/2014/main" id="{F2B24769-6700-D746-80BC-CC8949748C2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851"/>
          <a:stretch/>
        </p:blipFill>
        <p:spPr>
          <a:xfrm>
            <a:off x="4825585" y="2893923"/>
            <a:ext cx="1405341" cy="1301173"/>
          </a:xfrm>
          <a:prstGeom prst="rect">
            <a:avLst/>
          </a:prstGeom>
          <a:ln>
            <a:noFill/>
          </a:ln>
          <a:effectLst>
            <a:outerShdw blurRad="50800" dist="38100" dir="2700000" algn="tl" rotWithShape="0">
              <a:prstClr val="black">
                <a:alpha val="40000"/>
              </a:prstClr>
            </a:outerShdw>
          </a:effectLst>
        </p:spPr>
      </p:pic>
      <p:sp>
        <p:nvSpPr>
          <p:cNvPr id="25" name="TextBox 24">
            <a:extLst>
              <a:ext uri="{FF2B5EF4-FFF2-40B4-BE49-F238E27FC236}">
                <a16:creationId xmlns:a16="http://schemas.microsoft.com/office/drawing/2014/main" id="{E86D8EE5-C1D0-9142-B774-AAA8385BD9B4}"/>
              </a:ext>
            </a:extLst>
          </p:cNvPr>
          <p:cNvSpPr txBox="1"/>
          <p:nvPr/>
        </p:nvSpPr>
        <p:spPr>
          <a:xfrm>
            <a:off x="5306713" y="1936223"/>
            <a:ext cx="895280" cy="430887"/>
          </a:xfrm>
          <a:prstGeom prst="rect">
            <a:avLst/>
          </a:prstGeom>
          <a:solidFill>
            <a:schemeClr val="accent3"/>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FFFFFF"/>
                </a:solidFill>
                <a:effectLst/>
                <a:uLnTx/>
                <a:uFillTx/>
                <a:latin typeface="Red Hat Display Black" panose="020B0604020202020204" charset="0"/>
                <a:cs typeface="Arial"/>
                <a:sym typeface="Arial"/>
              </a:rPr>
              <a:t>$50 per billet</a:t>
            </a:r>
          </a:p>
        </p:txBody>
      </p:sp>
      <p:sp>
        <p:nvSpPr>
          <p:cNvPr id="24" name="TextBox 23">
            <a:extLst>
              <a:ext uri="{FF2B5EF4-FFF2-40B4-BE49-F238E27FC236}">
                <a16:creationId xmlns:a16="http://schemas.microsoft.com/office/drawing/2014/main" id="{734AE81A-B7CB-A84F-BF96-37D1B1658DE2}"/>
              </a:ext>
            </a:extLst>
          </p:cNvPr>
          <p:cNvSpPr txBox="1"/>
          <p:nvPr/>
        </p:nvSpPr>
        <p:spPr>
          <a:xfrm>
            <a:off x="4736963" y="1560612"/>
            <a:ext cx="158258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glow rad="228600">
                    <a:schemeClr val="accent5">
                      <a:satMod val="175000"/>
                      <a:alpha val="40000"/>
                    </a:schemeClr>
                  </a:glow>
                </a:effectLst>
                <a:uLnTx/>
                <a:uFillTx/>
                <a:latin typeface="Red Hat Display Black" panose="020B0604020202020204" charset="0"/>
                <a:cs typeface="Arial"/>
                <a:sym typeface="Arial"/>
              </a:rPr>
              <a:t>$15.2 Million</a:t>
            </a:r>
          </a:p>
        </p:txBody>
      </p:sp>
      <p:pic>
        <p:nvPicPr>
          <p:cNvPr id="22" name="Picture 21" descr="MWR-logo-Knockout.png">
            <a:extLst>
              <a:ext uri="{FF2B5EF4-FFF2-40B4-BE49-F238E27FC236}">
                <a16:creationId xmlns:a16="http://schemas.microsoft.com/office/drawing/2014/main" id="{0AB96D6C-C2C0-904B-8EEB-EA2FED12852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1689" r="-6689" b="-5001"/>
          <a:stretch/>
        </p:blipFill>
        <p:spPr>
          <a:xfrm>
            <a:off x="4701457" y="1898212"/>
            <a:ext cx="779606" cy="777455"/>
          </a:xfrm>
          <a:prstGeom prst="rect">
            <a:avLst/>
          </a:prstGeom>
          <a:ln>
            <a:noFill/>
          </a:ln>
          <a:effectLst/>
        </p:spPr>
      </p:pic>
      <p:pic>
        <p:nvPicPr>
          <p:cNvPr id="23" name="Picture 22">
            <a:extLst>
              <a:ext uri="{FF2B5EF4-FFF2-40B4-BE49-F238E27FC236}">
                <a16:creationId xmlns:a16="http://schemas.microsoft.com/office/drawing/2014/main" id="{1CA4D6E3-73AB-CE40-8B27-4B35CBB9415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4833395" y="2278565"/>
            <a:ext cx="1343985" cy="752228"/>
          </a:xfrm>
          <a:prstGeom prst="rect">
            <a:avLst/>
          </a:prstGeom>
          <a:effectLst>
            <a:outerShdw blurRad="50800" dist="38100" dir="2700000" algn="tl" rotWithShape="0">
              <a:prstClr val="black">
                <a:alpha val="40000"/>
              </a:prstClr>
            </a:outerShdw>
          </a:effectLst>
        </p:spPr>
      </p:pic>
      <p:sp>
        <p:nvSpPr>
          <p:cNvPr id="26" name="Right Arrow 25">
            <a:extLst>
              <a:ext uri="{FF2B5EF4-FFF2-40B4-BE49-F238E27FC236}">
                <a16:creationId xmlns:a16="http://schemas.microsoft.com/office/drawing/2014/main" id="{65ED56CD-8A32-4B4B-A69F-16AE85A2FEA1}"/>
              </a:ext>
            </a:extLst>
          </p:cNvPr>
          <p:cNvSpPr/>
          <p:nvPr/>
        </p:nvSpPr>
        <p:spPr>
          <a:xfrm>
            <a:off x="6408312" y="1804063"/>
            <a:ext cx="280323" cy="311555"/>
          </a:xfrm>
          <a:prstGeom prst="rightArrow">
            <a:avLst/>
          </a:prstGeom>
          <a:solidFill>
            <a:schemeClr val="accent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7" name="Right Arrow 26">
            <a:extLst>
              <a:ext uri="{FF2B5EF4-FFF2-40B4-BE49-F238E27FC236}">
                <a16:creationId xmlns:a16="http://schemas.microsoft.com/office/drawing/2014/main" id="{AD2C917D-0A22-D847-B626-A4F371D9C0C2}"/>
              </a:ext>
            </a:extLst>
          </p:cNvPr>
          <p:cNvSpPr/>
          <p:nvPr/>
        </p:nvSpPr>
        <p:spPr>
          <a:xfrm>
            <a:off x="6370465" y="3187090"/>
            <a:ext cx="307709" cy="311555"/>
          </a:xfrm>
          <a:prstGeom prst="rightArrow">
            <a:avLst/>
          </a:prstGeom>
          <a:solidFill>
            <a:schemeClr val="accent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Arial"/>
                <a:ea typeface="+mn-ea"/>
                <a:cs typeface="+mn-cs"/>
                <a:sym typeface="Arial"/>
              </a:rPr>
              <a:t>    </a:t>
            </a:r>
          </a:p>
        </p:txBody>
      </p:sp>
      <p:sp>
        <p:nvSpPr>
          <p:cNvPr id="28" name="TextBox 27">
            <a:extLst>
              <a:ext uri="{FF2B5EF4-FFF2-40B4-BE49-F238E27FC236}">
                <a16:creationId xmlns:a16="http://schemas.microsoft.com/office/drawing/2014/main" id="{F5DA6C43-C2E6-0849-8FE5-EDCCCCEF2F86}"/>
              </a:ext>
            </a:extLst>
          </p:cNvPr>
          <p:cNvSpPr txBox="1"/>
          <p:nvPr/>
        </p:nvSpPr>
        <p:spPr>
          <a:xfrm>
            <a:off x="685799" y="4413045"/>
            <a:ext cx="8064641" cy="284350"/>
          </a:xfrm>
          <a:prstGeom prst="rect">
            <a:avLst/>
          </a:prstGeom>
          <a:solidFill>
            <a:srgbClr val="C00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FFFFFF"/>
                </a:solidFill>
                <a:effectLst/>
                <a:uLnTx/>
                <a:uFillTx/>
                <a:latin typeface="Red Hat Display Black" panose="020B0604020202020204" charset="0"/>
                <a:cs typeface="Arial"/>
                <a:sym typeface="Arial"/>
              </a:rPr>
              <a:t>SYSTEM THREATS </a:t>
            </a:r>
            <a:r>
              <a:rPr kumimoji="0" lang="en-US" sz="1200" b="0" i="0" u="none" strike="noStrike" kern="0" cap="none" spc="0" normalizeH="0" baseline="0" noProof="0" dirty="0">
                <a:ln>
                  <a:noFill/>
                </a:ln>
                <a:solidFill>
                  <a:srgbClr val="FFFFFF"/>
                </a:solidFill>
                <a:effectLst/>
                <a:uLnTx/>
                <a:uFillTx/>
                <a:latin typeface="Kulim Park Light" panose="020B0604020202020204" charset="0"/>
                <a:cs typeface="Arial"/>
                <a:sym typeface="Arial"/>
              </a:rPr>
              <a:t>= APF Funding &amp; APF Billet reductions, Cost of Employee Benefits, Alcohol/Tobacco</a:t>
            </a:r>
          </a:p>
        </p:txBody>
      </p:sp>
      <p:sp>
        <p:nvSpPr>
          <p:cNvPr id="29" name="Right Arrow 28">
            <a:extLst>
              <a:ext uri="{FF2B5EF4-FFF2-40B4-BE49-F238E27FC236}">
                <a16:creationId xmlns:a16="http://schemas.microsoft.com/office/drawing/2014/main" id="{A340E6D1-E567-0340-8123-72575D264762}"/>
              </a:ext>
            </a:extLst>
          </p:cNvPr>
          <p:cNvSpPr/>
          <p:nvPr/>
        </p:nvSpPr>
        <p:spPr>
          <a:xfrm rot="5400000">
            <a:off x="2915290" y="4154413"/>
            <a:ext cx="249948" cy="311555"/>
          </a:xfrm>
          <a:prstGeom prst="rightArrow">
            <a:avLst/>
          </a:prstGeom>
          <a:solidFill>
            <a:srgbClr val="C00000"/>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Arial"/>
                <a:ea typeface="+mn-ea"/>
                <a:cs typeface="+mn-cs"/>
                <a:sym typeface="Arial"/>
              </a:rPr>
              <a:t>    </a:t>
            </a:r>
          </a:p>
        </p:txBody>
      </p:sp>
      <p:pic>
        <p:nvPicPr>
          <p:cNvPr id="30" name="Picture 29" descr="A close up of a sign&#10;&#10;Description automatically generated">
            <a:extLst>
              <a:ext uri="{FF2B5EF4-FFF2-40B4-BE49-F238E27FC236}">
                <a16:creationId xmlns:a16="http://schemas.microsoft.com/office/drawing/2014/main" id="{ACDC0A39-C615-0748-AEDA-4CD42C551DA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85800" y="354061"/>
            <a:ext cx="845041" cy="845041"/>
          </a:xfrm>
          <a:prstGeom prst="rect">
            <a:avLst/>
          </a:prstGeom>
        </p:spPr>
      </p:pic>
      <p:sp>
        <p:nvSpPr>
          <p:cNvPr id="33" name="Slide Number Placeholder 14">
            <a:extLst>
              <a:ext uri="{FF2B5EF4-FFF2-40B4-BE49-F238E27FC236}">
                <a16:creationId xmlns:a16="http://schemas.microsoft.com/office/drawing/2014/main" id="{2305BBE2-29BB-FB4F-82BB-89A682D209FA}"/>
              </a:ext>
            </a:extLst>
          </p:cNvPr>
          <p:cNvSpPr txBox="1">
            <a:spLocks/>
          </p:cNvSpPr>
          <p:nvPr/>
        </p:nvSpPr>
        <p:spPr>
          <a:xfrm>
            <a:off x="8496300" y="4810876"/>
            <a:ext cx="533400" cy="183357"/>
          </a:xfrm>
          <a:prstGeom prst="rect">
            <a:avLst/>
          </a:prstGeom>
        </p:spPr>
        <p:txBody>
          <a:bodyPr vert="horz" anchor="ctr" anchorCtr="0">
            <a:noAutofit/>
          </a:bodyPr>
          <a:lstStyle>
            <a:lvl1pPr marL="0" algn="ctr" rtl="0" eaLnBrk="1" latinLnBrk="0" hangingPunct="1">
              <a:defRPr kumimoji="0" sz="1400" b="1" kern="1200">
                <a:solidFill>
                  <a:srgbClr val="FFFFFF"/>
                </a:solidFill>
                <a:latin typeface="Calibri" panose="020F0502020204030204" pitchFamily="34" charset="0"/>
                <a:ea typeface="+mn-ea"/>
                <a:cs typeface="Calibri" panose="020F0502020204030204" pitchFamily="34" charset="0"/>
              </a:defRPr>
            </a:lvl1pPr>
            <a:lvl2pPr marL="457200" algn="l" rtl="0" latinLnBrk="0">
              <a:defRPr sz="1800" kern="1200">
                <a:solidFill>
                  <a:schemeClr val="tx1"/>
                </a:solidFill>
                <a:latin typeface="+mn-lt"/>
                <a:ea typeface="+mn-ea"/>
                <a:cs typeface="+mn-cs"/>
              </a:defRPr>
            </a:lvl2pPr>
            <a:lvl3pPr marL="914400" algn="l" rtl="0" latinLnBrk="0">
              <a:defRPr sz="1800" kern="1200">
                <a:solidFill>
                  <a:schemeClr val="tx1"/>
                </a:solidFill>
                <a:latin typeface="+mn-lt"/>
                <a:ea typeface="+mn-ea"/>
                <a:cs typeface="+mn-cs"/>
              </a:defRPr>
            </a:lvl3pPr>
            <a:lvl4pPr marL="1371600" algn="l" rtl="0" latinLnBrk="0">
              <a:defRPr sz="1800" kern="1200">
                <a:solidFill>
                  <a:schemeClr val="tx1"/>
                </a:solidFill>
                <a:latin typeface="+mn-lt"/>
                <a:ea typeface="+mn-ea"/>
                <a:cs typeface="+mn-cs"/>
              </a:defRPr>
            </a:lvl4pPr>
            <a:lvl5pPr marL="1828800" algn="l" rtl="0" latinLnBrk="0">
              <a:defRPr sz="1800" kern="1200">
                <a:solidFill>
                  <a:schemeClr val="tx1"/>
                </a:solidFill>
                <a:latin typeface="+mn-lt"/>
                <a:ea typeface="+mn-ea"/>
                <a:cs typeface="+mn-cs"/>
              </a:defRPr>
            </a:lvl5pPr>
            <a:lvl6pPr marL="2286000" algn="l" rtl="0" latinLnBrk="0">
              <a:defRPr sz="1800" kern="1200">
                <a:solidFill>
                  <a:schemeClr val="tx1"/>
                </a:solidFill>
                <a:latin typeface="+mn-lt"/>
                <a:ea typeface="+mn-ea"/>
                <a:cs typeface="+mn-cs"/>
              </a:defRPr>
            </a:lvl6pPr>
            <a:lvl7pPr marL="2743200" algn="l" rtl="0" latinLnBrk="0">
              <a:defRPr sz="1800" kern="1200">
                <a:solidFill>
                  <a:schemeClr val="tx1"/>
                </a:solidFill>
                <a:latin typeface="+mn-lt"/>
                <a:ea typeface="+mn-ea"/>
                <a:cs typeface="+mn-cs"/>
              </a:defRPr>
            </a:lvl7pPr>
            <a:lvl8pPr marL="3200400" algn="l" rtl="0" latinLnBrk="0">
              <a:defRPr sz="1800" kern="1200">
                <a:solidFill>
                  <a:schemeClr val="tx1"/>
                </a:solidFill>
                <a:latin typeface="+mn-lt"/>
                <a:ea typeface="+mn-ea"/>
                <a:cs typeface="+mn-cs"/>
              </a:defRPr>
            </a:lvl8pPr>
            <a:lvl9pPr marL="3657600" algn="l" rtl="0" latinLnBrk="0">
              <a:defRPr sz="1800" kern="1200">
                <a:solidFill>
                  <a:schemeClr val="tx1"/>
                </a:solidFill>
                <a:latin typeface="+mn-lt"/>
                <a:ea typeface="+mn-ea"/>
                <a:cs typeface="+mn-cs"/>
              </a:defRPr>
            </a:lvl9pPr>
            <a:extLst/>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A3F7CB7D-F184-43C7-B6FD-03D728E1BBFF}" type="slidenum">
              <a:rPr kumimoji="0" lang="en-US" sz="1000" b="0" i="0" u="none" strike="noStrike" kern="1200" cap="none" spc="0" normalizeH="0" baseline="0" noProof="0" smtClean="0">
                <a:ln>
                  <a:noFill/>
                </a:ln>
                <a:solidFill>
                  <a:srgbClr val="FFFFFF"/>
                </a:solidFill>
                <a:effectLst/>
                <a:uLnTx/>
                <a:uFillTx/>
                <a:latin typeface="Calibri" panose="020F0502020204030204" pitchFamily="34" charset="0"/>
                <a:ea typeface="+mn-ea"/>
                <a:cs typeface="Calibri" panose="020F0502020204030204" pitchFamily="34" charset="0"/>
                <a:sym typeface="Arial"/>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US" sz="10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endParaRPr>
          </a:p>
        </p:txBody>
      </p:sp>
    </p:spTree>
    <p:extLst>
      <p:ext uri="{BB962C8B-B14F-4D97-AF65-F5344CB8AC3E}">
        <p14:creationId xmlns:p14="http://schemas.microsoft.com/office/powerpoint/2010/main" val="2310128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29"/>
          <p:cNvSpPr txBox="1">
            <a:spLocks noGrp="1"/>
          </p:cNvSpPr>
          <p:nvPr>
            <p:ph type="title"/>
          </p:nvPr>
        </p:nvSpPr>
        <p:spPr>
          <a:xfrm>
            <a:off x="545800" y="885775"/>
            <a:ext cx="7772400" cy="6264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solidFill>
                  <a:schemeClr val="accent3"/>
                </a:solidFill>
              </a:rPr>
              <a:t>64 Stores in 23 States and Puerto Rico</a:t>
            </a:r>
            <a:endParaRPr dirty="0">
              <a:solidFill>
                <a:schemeClr val="accent3"/>
              </a:solidFill>
            </a:endParaRPr>
          </a:p>
        </p:txBody>
      </p:sp>
      <p:sp>
        <p:nvSpPr>
          <p:cNvPr id="212" name="Google Shape;212;p29"/>
          <p:cNvSpPr txBox="1">
            <a:spLocks noGrp="1"/>
          </p:cNvSpPr>
          <p:nvPr>
            <p:ph type="sldNum" idx="12"/>
          </p:nvPr>
        </p:nvSpPr>
        <p:spPr>
          <a:xfrm>
            <a:off x="8458194" y="0"/>
            <a:ext cx="685800" cy="685800"/>
          </a:xfrm>
          <a:prstGeom prst="rect">
            <a:avLst/>
          </a:prstGeom>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5F79F6"/>
                </a:solidFill>
                <a:effectLst/>
                <a:uLnTx/>
                <a:uFillTx/>
                <a:latin typeface="Red Hat Display Black"/>
                <a:sym typeface="Red Hat Display Black"/>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300" b="0" i="0" u="none" strike="noStrike" kern="0" cap="none" spc="0" normalizeH="0" baseline="0" noProof="0">
              <a:ln>
                <a:noFill/>
              </a:ln>
              <a:solidFill>
                <a:srgbClr val="5F79F6"/>
              </a:solidFill>
              <a:effectLst/>
              <a:uLnTx/>
              <a:uFillTx/>
              <a:latin typeface="Red Hat Display Black"/>
              <a:sym typeface="Red Hat Display Black"/>
            </a:endParaRPr>
          </a:p>
        </p:txBody>
      </p:sp>
      <p:grpSp>
        <p:nvGrpSpPr>
          <p:cNvPr id="213" name="Google Shape;213;p29"/>
          <p:cNvGrpSpPr/>
          <p:nvPr/>
        </p:nvGrpSpPr>
        <p:grpSpPr>
          <a:xfrm>
            <a:off x="5916068" y="1722474"/>
            <a:ext cx="2283908" cy="2569098"/>
            <a:chOff x="5632317" y="1189775"/>
            <a:chExt cx="3305700" cy="3483050"/>
          </a:xfrm>
        </p:grpSpPr>
        <p:sp>
          <p:nvSpPr>
            <p:cNvPr id="214" name="Google Shape;214;p29"/>
            <p:cNvSpPr/>
            <p:nvPr/>
          </p:nvSpPr>
          <p:spPr>
            <a:xfrm>
              <a:off x="5632317" y="1189775"/>
              <a:ext cx="3305700" cy="669000"/>
            </a:xfrm>
            <a:prstGeom prst="chevron">
              <a:avLst>
                <a:gd name="adj" fmla="val 50000"/>
              </a:avLst>
            </a:prstGeom>
            <a:solidFill>
              <a:schemeClr val="accent2"/>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dirty="0">
                  <a:ln>
                    <a:noFill/>
                  </a:ln>
                  <a:solidFill>
                    <a:srgbClr val="4E515E"/>
                  </a:solidFill>
                  <a:effectLst/>
                  <a:uLnTx/>
                  <a:uFillTx/>
                  <a:latin typeface="Kulim Park Light"/>
                  <a:ea typeface="Kulim Park Light"/>
                  <a:cs typeface="Kulim Park Light"/>
                  <a:sym typeface="Kulim Park Light"/>
                </a:rPr>
                <a:t> 54 Convenience</a:t>
              </a:r>
              <a:endParaRPr kumimoji="0" sz="1400" b="0" i="0" u="none" strike="noStrike" kern="0" cap="none" spc="0" normalizeH="0" baseline="0" noProof="0" dirty="0">
                <a:ln>
                  <a:noFill/>
                </a:ln>
                <a:solidFill>
                  <a:srgbClr val="4E515E"/>
                </a:solidFill>
                <a:effectLst/>
                <a:uLnTx/>
                <a:uFillTx/>
                <a:latin typeface="Kulim Park Light"/>
                <a:ea typeface="Kulim Park Light"/>
                <a:cs typeface="Kulim Park Light"/>
                <a:sym typeface="Kulim Park Light"/>
              </a:endParaRPr>
            </a:p>
          </p:txBody>
        </p:sp>
        <p:sp>
          <p:nvSpPr>
            <p:cNvPr id="215" name="Google Shape;215;p29"/>
            <p:cNvSpPr txBox="1"/>
            <p:nvPr/>
          </p:nvSpPr>
          <p:spPr>
            <a:xfrm>
              <a:off x="6167063" y="2057125"/>
              <a:ext cx="2236200" cy="2615700"/>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 sz="1200" b="0" i="0" u="none" strike="noStrike" kern="0" cap="none" spc="0" normalizeH="0" baseline="0" noProof="0" dirty="0">
                  <a:ln>
                    <a:noFill/>
                  </a:ln>
                  <a:solidFill>
                    <a:srgbClr val="4E515E"/>
                  </a:solidFill>
                  <a:effectLst/>
                  <a:uLnTx/>
                  <a:uFillTx/>
                  <a:latin typeface="Red Hat Display Black" panose="020B0604020202020204" charset="0"/>
                  <a:ea typeface="Kulim Park Light"/>
                  <a:cs typeface="Kulim Park Light"/>
                  <a:sym typeface="Kulim Park Light"/>
                </a:rPr>
                <a:t>50% Sales</a:t>
              </a: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4E515E"/>
                  </a:solidFill>
                  <a:effectLst/>
                  <a:uLnTx/>
                  <a:uFillTx/>
                  <a:latin typeface="Kulim Park Light"/>
                  <a:ea typeface="Kulim Park Light"/>
                  <a:cs typeface="Kulim Park Light"/>
                  <a:sym typeface="Kulim Park Light"/>
                </a:rPr>
                <a:t>Convenience locations with grab-and-go snacks and beverages.</a:t>
              </a: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1200" b="0" i="0" u="none" strike="noStrike" kern="0" cap="none" spc="0" normalizeH="0" baseline="0" noProof="0" dirty="0">
                <a:ln>
                  <a:noFill/>
                </a:ln>
                <a:solidFill>
                  <a:srgbClr val="4E515E"/>
                </a:solidFill>
                <a:effectLst/>
                <a:uLnTx/>
                <a:uFillTx/>
                <a:latin typeface="Kulim Park Light"/>
                <a:ea typeface="Kulim Park Light"/>
                <a:cs typeface="Kulim Park Light"/>
                <a:sym typeface="Kulim Park Light"/>
              </a:endParaRPr>
            </a:p>
          </p:txBody>
        </p:sp>
      </p:grpSp>
      <p:grpSp>
        <p:nvGrpSpPr>
          <p:cNvPr id="216" name="Google Shape;216;p29"/>
          <p:cNvGrpSpPr/>
          <p:nvPr/>
        </p:nvGrpSpPr>
        <p:grpSpPr>
          <a:xfrm>
            <a:off x="9530" y="1722625"/>
            <a:ext cx="4475374" cy="2568947"/>
            <a:chOff x="-2916732" y="1189979"/>
            <a:chExt cx="6477600" cy="3482846"/>
          </a:xfrm>
        </p:grpSpPr>
        <p:sp>
          <p:nvSpPr>
            <p:cNvPr id="217" name="Google Shape;217;p29"/>
            <p:cNvSpPr/>
            <p:nvPr/>
          </p:nvSpPr>
          <p:spPr>
            <a:xfrm>
              <a:off x="-2916732" y="1189979"/>
              <a:ext cx="6477600" cy="669000"/>
            </a:xfrm>
            <a:prstGeom prst="homePlate">
              <a:avLst>
                <a:gd name="adj" fmla="val 50000"/>
              </a:avLst>
            </a:prstGeom>
            <a:solidFill>
              <a:schemeClr val="accent3"/>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dirty="0">
                  <a:ln>
                    <a:noFill/>
                  </a:ln>
                  <a:solidFill>
                    <a:srgbClr val="FFFFFF"/>
                  </a:solidFill>
                  <a:effectLst/>
                  <a:uLnTx/>
                  <a:uFillTx/>
                  <a:latin typeface="Kulim Park Light"/>
                  <a:ea typeface="Kulim Park Light"/>
                  <a:cs typeface="Kulim Park Light"/>
                  <a:sym typeface="Kulim Park Light"/>
                </a:rPr>
                <a:t>                       8 Large Format Stores</a:t>
              </a:r>
              <a:endParaRPr kumimoji="0" sz="1400" b="0" i="0" u="none" strike="noStrike" kern="0" cap="none" spc="0" normalizeH="0" baseline="0" noProof="0" dirty="0">
                <a:ln>
                  <a:noFill/>
                </a:ln>
                <a:solidFill>
                  <a:srgbClr val="FFFFFF"/>
                </a:solidFill>
                <a:effectLst/>
                <a:uLnTx/>
                <a:uFillTx/>
                <a:latin typeface="Kulim Park Light"/>
                <a:ea typeface="Kulim Park Light"/>
                <a:cs typeface="Kulim Park Light"/>
                <a:sym typeface="Kulim Park Light"/>
              </a:endParaRPr>
            </a:p>
          </p:txBody>
        </p:sp>
        <p:sp>
          <p:nvSpPr>
            <p:cNvPr id="218" name="Google Shape;218;p29"/>
            <p:cNvSpPr txBox="1"/>
            <p:nvPr/>
          </p:nvSpPr>
          <p:spPr>
            <a:xfrm>
              <a:off x="655361" y="2057125"/>
              <a:ext cx="2543743" cy="2615700"/>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 sz="1400" b="0" i="0" u="none" strike="noStrike" kern="0" cap="none" spc="0" normalizeH="0" baseline="0" noProof="0" dirty="0">
                  <a:ln>
                    <a:noFill/>
                  </a:ln>
                  <a:solidFill>
                    <a:srgbClr val="4E515E"/>
                  </a:solidFill>
                  <a:effectLst/>
                  <a:uLnTx/>
                  <a:uFillTx/>
                  <a:latin typeface="Red Hat Display Black" panose="020B0604020202020204" charset="0"/>
                  <a:ea typeface="Kulim Park Light"/>
                  <a:cs typeface="Kulim Park Light"/>
                  <a:sym typeface="Kulim Park Light"/>
                </a:rPr>
                <a:t>43% Sales</a:t>
              </a: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4E515E"/>
                  </a:solidFill>
                  <a:effectLst/>
                  <a:uLnTx/>
                  <a:uFillTx/>
                  <a:latin typeface="Kulim Park Light"/>
                  <a:ea typeface="Kulim Park Light"/>
                  <a:cs typeface="Kulim Park Light"/>
                  <a:sym typeface="Kulim Park Light"/>
                </a:rPr>
                <a:t>Largest selection of name brand electronics, apparel, home goods &amp; more.</a:t>
              </a: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1200" b="0" i="0" u="none" strike="noStrike" kern="0" cap="none" spc="0" normalizeH="0" baseline="0" noProof="0" dirty="0">
                <a:ln>
                  <a:noFill/>
                </a:ln>
                <a:solidFill>
                  <a:srgbClr val="4E515E"/>
                </a:solidFill>
                <a:effectLst/>
                <a:uLnTx/>
                <a:uFillTx/>
                <a:latin typeface="Kulim Park Light"/>
                <a:ea typeface="Kulim Park Light"/>
                <a:cs typeface="Kulim Park Light"/>
                <a:sym typeface="Kulim Park Light"/>
              </a:endParaRPr>
            </a:p>
          </p:txBody>
        </p:sp>
      </p:grpSp>
      <p:grpSp>
        <p:nvGrpSpPr>
          <p:cNvPr id="219" name="Google Shape;219;p29"/>
          <p:cNvGrpSpPr/>
          <p:nvPr/>
        </p:nvGrpSpPr>
        <p:grpSpPr>
          <a:xfrm>
            <a:off x="4058851" y="1722474"/>
            <a:ext cx="2283908" cy="2569098"/>
            <a:chOff x="2944204" y="1189775"/>
            <a:chExt cx="3305700" cy="3483050"/>
          </a:xfrm>
        </p:grpSpPr>
        <p:sp>
          <p:nvSpPr>
            <p:cNvPr id="220" name="Google Shape;220;p29"/>
            <p:cNvSpPr/>
            <p:nvPr/>
          </p:nvSpPr>
          <p:spPr>
            <a:xfrm>
              <a:off x="2944204" y="1189775"/>
              <a:ext cx="3305700" cy="669000"/>
            </a:xfrm>
            <a:prstGeom prst="chevron">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dirty="0">
                  <a:ln>
                    <a:noFill/>
                  </a:ln>
                  <a:solidFill>
                    <a:srgbClr val="FFFFFF"/>
                  </a:solidFill>
                  <a:effectLst/>
                  <a:uLnTx/>
                  <a:uFillTx/>
                  <a:latin typeface="Kulim Park Light"/>
                  <a:ea typeface="Kulim Park Light"/>
                  <a:cs typeface="Kulim Park Light"/>
                  <a:sym typeface="Kulim Park Light"/>
                </a:rPr>
                <a:t>2 MarketPlace</a:t>
              </a:r>
              <a:endParaRPr kumimoji="0" sz="1400" b="0" i="0" u="none" strike="noStrike" kern="0" cap="none" spc="0" normalizeH="0" baseline="0" noProof="0" dirty="0">
                <a:ln>
                  <a:noFill/>
                </a:ln>
                <a:solidFill>
                  <a:srgbClr val="FFFFFF"/>
                </a:solidFill>
                <a:effectLst/>
                <a:uLnTx/>
                <a:uFillTx/>
                <a:latin typeface="Kulim Park Light"/>
                <a:ea typeface="Kulim Park Light"/>
                <a:cs typeface="Kulim Park Light"/>
                <a:sym typeface="Kulim Park Light"/>
              </a:endParaRPr>
            </a:p>
          </p:txBody>
        </p:sp>
        <p:sp>
          <p:nvSpPr>
            <p:cNvPr id="221" name="Google Shape;221;p29"/>
            <p:cNvSpPr txBox="1"/>
            <p:nvPr/>
          </p:nvSpPr>
          <p:spPr>
            <a:xfrm>
              <a:off x="3478949" y="2057125"/>
              <a:ext cx="2236200" cy="2615700"/>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 sz="1200" b="0" i="0" u="none" strike="noStrike" kern="0" cap="none" spc="0" normalizeH="0" baseline="0" noProof="0" dirty="0">
                  <a:ln>
                    <a:noFill/>
                  </a:ln>
                  <a:solidFill>
                    <a:srgbClr val="4E515E"/>
                  </a:solidFill>
                  <a:effectLst/>
                  <a:uLnTx/>
                  <a:uFillTx/>
                  <a:latin typeface="Red Hat Display Black" panose="020B0604020202020204" charset="0"/>
                  <a:ea typeface="Kulim Park Light"/>
                  <a:cs typeface="Kulim Park Light"/>
                  <a:sym typeface="Kulim Park Light"/>
                </a:rPr>
                <a:t>7% of Sales</a:t>
              </a: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4E515E"/>
                  </a:solidFill>
                  <a:effectLst/>
                  <a:uLnTx/>
                  <a:uFillTx/>
                  <a:latin typeface="Kulim Park Light"/>
                  <a:ea typeface="Kulim Park Light"/>
                  <a:cs typeface="Kulim Park Light"/>
                  <a:sym typeface="Kulim Park Light"/>
                </a:rPr>
                <a:t>Groceries, home goods, electronics and apparel. </a:t>
              </a:r>
            </a:p>
          </p:txBody>
        </p:sp>
      </p:grpSp>
      <p:sp>
        <p:nvSpPr>
          <p:cNvPr id="3" name="Rectangle 2">
            <a:extLst>
              <a:ext uri="{FF2B5EF4-FFF2-40B4-BE49-F238E27FC236}">
                <a16:creationId xmlns:a16="http://schemas.microsoft.com/office/drawing/2014/main" id="{A0333120-54F7-49BA-9C1D-AFD9F0EE4F71}"/>
              </a:ext>
            </a:extLst>
          </p:cNvPr>
          <p:cNvSpPr/>
          <p:nvPr/>
        </p:nvSpPr>
        <p:spPr>
          <a:xfrm>
            <a:off x="2657475" y="4471897"/>
            <a:ext cx="5800719"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Kulim Park Light" panose="020B0604020202020204" charset="0"/>
                <a:cs typeface="Arial"/>
                <a:sym typeface="Arial"/>
              </a:rPr>
              <a:t>20 Stores &gt; 5,000 SQ. FT.		            44 Stores &lt; 5,000 SQ. FT. </a:t>
            </a:r>
          </a:p>
        </p:txBody>
      </p:sp>
      <p:pic>
        <p:nvPicPr>
          <p:cNvPr id="4" name="Picture 3">
            <a:extLst>
              <a:ext uri="{FF2B5EF4-FFF2-40B4-BE49-F238E27FC236}">
                <a16:creationId xmlns:a16="http://schemas.microsoft.com/office/drawing/2014/main" id="{F681EA19-7BC6-4CAC-9AFE-A142A757547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72615" y="3267689"/>
            <a:ext cx="1589266" cy="1130509"/>
          </a:xfrm>
          <a:prstGeom prst="rect">
            <a:avLst/>
          </a:prstGeom>
          <a:ln>
            <a:noFill/>
          </a:ln>
          <a:effectLst/>
        </p:spPr>
      </p:pic>
      <p:pic>
        <p:nvPicPr>
          <p:cNvPr id="8" name="Picture 7">
            <a:extLst>
              <a:ext uri="{FF2B5EF4-FFF2-40B4-BE49-F238E27FC236}">
                <a16:creationId xmlns:a16="http://schemas.microsoft.com/office/drawing/2014/main" id="{C2AB275B-5A0F-48D4-9CBF-E2A858FCE95B}"/>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73754" y="3285791"/>
            <a:ext cx="1585097" cy="1056731"/>
          </a:xfrm>
          <a:prstGeom prst="roundRect">
            <a:avLst>
              <a:gd name="adj" fmla="val 11111"/>
            </a:avLst>
          </a:prstGeom>
          <a:ln w="3175" cap="rnd">
            <a:solidFill>
              <a:schemeClr val="bg1"/>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extrusionClr>
              <a:srgbClr val="FFFFFF"/>
            </a:extrusionClr>
          </a:sp3d>
        </p:spPr>
      </p:pic>
      <p:pic>
        <p:nvPicPr>
          <p:cNvPr id="5" name="Picture 4">
            <a:extLst>
              <a:ext uri="{FF2B5EF4-FFF2-40B4-BE49-F238E27FC236}">
                <a16:creationId xmlns:a16="http://schemas.microsoft.com/office/drawing/2014/main" id="{8A98B8FD-4BE6-48D6-9544-B44A338276D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258847" y="3285791"/>
            <a:ext cx="1598344" cy="1116369"/>
          </a:xfrm>
          <a:prstGeom prst="rect">
            <a:avLst/>
          </a:prstGeom>
          <a:ln>
            <a:noFill/>
          </a:ln>
          <a:effectLst/>
        </p:spPr>
      </p:pic>
      <p:pic>
        <p:nvPicPr>
          <p:cNvPr id="2" name="Picture 1">
            <a:extLst>
              <a:ext uri="{FF2B5EF4-FFF2-40B4-BE49-F238E27FC236}">
                <a16:creationId xmlns:a16="http://schemas.microsoft.com/office/drawing/2014/main" id="{688E9FD1-F04F-4D93-B681-7062F9AD4E02}"/>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0" b="100000" l="0" r="90038">
                        <a14:foregroundMark x1="90227" y1="76543" x2="90227" y2="76543"/>
                        <a14:foregroundMark x1="20255" y1="54449" x2="20255" y2="54449"/>
                        <a14:foregroundMark x1="24551" y1="53699" x2="5335" y2="53972"/>
                        <a14:foregroundMark x1="5335" y1="53972" x2="21624" y2="58814"/>
                        <a14:foregroundMark x1="21624" y1="58814" x2="24551" y2="53699"/>
                        <a14:foregroundMark x1="22144" y1="54279" x2="20774" y2="55234"/>
                        <a14:foregroundMark x1="22946" y1="63553" x2="22946" y2="63553"/>
                        <a14:foregroundMark x1="74127" y1="98227" x2="26440" y2="95499"/>
                        <a14:foregroundMark x1="26440" y1="95499" x2="26440" y2="95499"/>
                        <a14:foregroundMark x1="73560" y1="98227" x2="66242" y2="99966"/>
                        <a14:foregroundMark x1="19452" y1="98977" x2="20349" y2="99966"/>
                        <a14:foregroundMark x1="0" y1="84350" x2="15628" y2="86771"/>
                        <a14:foregroundMark x1="60198" y1="53290" x2="42398" y2="52711"/>
                        <a14:foregroundMark x1="42398" y1="52711" x2="59915" y2="52540"/>
                        <a14:foregroundMark x1="59915" y1="52540" x2="59915" y2="52540"/>
                        <a14:foregroundMark x1="50236" y1="30958" x2="50236" y2="30958"/>
                        <a14:foregroundMark x1="50708" y1="30174" x2="50708" y2="30174"/>
                        <a14:foregroundMark x1="21246" y1="32458" x2="21246" y2="32458"/>
                        <a14:foregroundMark x1="21907" y1="31879" x2="21907" y2="31879"/>
                        <a14:foregroundMark x1="20774" y1="31981" x2="20774" y2="31981"/>
                        <a14:foregroundMark x1="20302" y1="32322" x2="20302" y2="32322"/>
                        <a14:foregroundMark x1="20774" y1="31435" x2="20774" y2="31435"/>
                        <a14:foregroundMark x1="20302" y1="31981" x2="20302" y2="31981"/>
                        <a14:foregroundMark x1="20302" y1="28708" x2="20302" y2="28708"/>
                        <a14:foregroundMark x1="19688" y1="28571" x2="19688" y2="28571"/>
                        <a14:foregroundMark x1="50567" y1="26764" x2="50567" y2="26764"/>
                        <a14:foregroundMark x1="37630" y1="1057" x2="37630" y2="1057"/>
                        <a14:foregroundMark x1="35411" y1="2080" x2="35411" y2="2080"/>
                        <a14:foregroundMark x1="36686" y1="1637" x2="36686" y2="1637"/>
                        <a14:foregroundMark x1="18744" y1="7433" x2="18744" y2="7433"/>
                        <a14:foregroundMark x1="14164" y1="19468" x2="14164" y2="19468"/>
                        <a14:backgroundMark x1="0" y1="41766" x2="5194" y2="42414"/>
                        <a14:backgroundMark x1="0" y1="22707" x2="4485" y2="21752"/>
                        <a14:backgroundMark x1="4533" y1="21752" x2="4721" y2="41698"/>
                        <a14:backgroundMark x1="93154" y1="83873" x2="93154" y2="83873"/>
                        <a14:backgroundMark x1="92918" y1="82339" x2="84844" y2="86601"/>
                        <a14:backgroundMark x1="75732" y1="93556" x2="78706" y2="99966"/>
                        <a14:backgroundMark x1="80028" y1="92976" x2="80737" y2="99966"/>
                        <a14:backgroundMark x1="80028" y1="92976" x2="76534" y2="93386"/>
                        <a14:backgroundMark x1="84750" y1="85817" x2="84750" y2="85817"/>
                        <a14:backgroundMark x1="83805" y1="86260" x2="83805" y2="86260"/>
                        <a14:backgroundMark x1="83050" y1="86498" x2="87913" y2="85169"/>
                      </a14:backgroundRemoval>
                    </a14:imgEffect>
                  </a14:imgLayer>
                </a14:imgProps>
              </a:ext>
              <a:ext uri="{28A0092B-C50C-407E-A947-70E740481C1C}">
                <a14:useLocalDpi xmlns:a14="http://schemas.microsoft.com/office/drawing/2010/main"/>
              </a:ext>
            </a:extLst>
          </a:blip>
          <a:srcRect/>
          <a:stretch/>
        </p:blipFill>
        <p:spPr>
          <a:xfrm>
            <a:off x="0" y="1333500"/>
            <a:ext cx="2751300" cy="38100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B86EA-3D69-4844-ACE4-945D7380D568}"/>
              </a:ext>
            </a:extLst>
          </p:cNvPr>
          <p:cNvSpPr>
            <a:spLocks noGrp="1"/>
          </p:cNvSpPr>
          <p:nvPr>
            <p:ph type="title"/>
          </p:nvPr>
        </p:nvSpPr>
        <p:spPr/>
        <p:txBody>
          <a:bodyPr/>
          <a:lstStyle/>
          <a:p>
            <a:r>
              <a:rPr lang="en-US" dirty="0">
                <a:solidFill>
                  <a:schemeClr val="accent3"/>
                </a:solidFill>
              </a:rPr>
              <a:t>shopCGX.com</a:t>
            </a:r>
          </a:p>
        </p:txBody>
      </p:sp>
      <p:sp>
        <p:nvSpPr>
          <p:cNvPr id="6" name="Slide Number Placeholder 5">
            <a:extLst>
              <a:ext uri="{FF2B5EF4-FFF2-40B4-BE49-F238E27FC236}">
                <a16:creationId xmlns:a16="http://schemas.microsoft.com/office/drawing/2014/main" id="{B109CBEE-3463-450E-9A41-58923CBF5DB8}"/>
              </a:ext>
            </a:extLst>
          </p:cNvPr>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smtClean="0">
                <a:ln>
                  <a:noFill/>
                </a:ln>
                <a:solidFill>
                  <a:srgbClr val="3F43AF"/>
                </a:solidFill>
                <a:effectLst/>
                <a:uLnTx/>
                <a:uFillTx/>
                <a:latin typeface="Red Hat Display Black"/>
                <a:sym typeface="Red Hat Display Black"/>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 sz="1300" b="0" i="0" u="none" strike="noStrike" kern="0" cap="none" spc="0" normalizeH="0" baseline="0" noProof="0">
              <a:ln>
                <a:noFill/>
              </a:ln>
              <a:solidFill>
                <a:srgbClr val="3F43AF"/>
              </a:solidFill>
              <a:effectLst/>
              <a:uLnTx/>
              <a:uFillTx/>
              <a:latin typeface="Red Hat Display Black"/>
              <a:sym typeface="Red Hat Display Black"/>
            </a:endParaRPr>
          </a:p>
        </p:txBody>
      </p:sp>
      <p:grpSp>
        <p:nvGrpSpPr>
          <p:cNvPr id="11" name="Google Shape;216;p29">
            <a:extLst>
              <a:ext uri="{FF2B5EF4-FFF2-40B4-BE49-F238E27FC236}">
                <a16:creationId xmlns:a16="http://schemas.microsoft.com/office/drawing/2014/main" id="{2F46CC8A-6F2F-424B-BD38-E98390F3C28C}"/>
              </a:ext>
            </a:extLst>
          </p:cNvPr>
          <p:cNvGrpSpPr/>
          <p:nvPr/>
        </p:nvGrpSpPr>
        <p:grpSpPr>
          <a:xfrm>
            <a:off x="676274" y="1512326"/>
            <a:ext cx="2719741" cy="2568947"/>
            <a:chOff x="-389436" y="1189979"/>
            <a:chExt cx="3936518" cy="3482846"/>
          </a:xfrm>
        </p:grpSpPr>
        <p:sp>
          <p:nvSpPr>
            <p:cNvPr id="12" name="Google Shape;217;p29">
              <a:extLst>
                <a:ext uri="{FF2B5EF4-FFF2-40B4-BE49-F238E27FC236}">
                  <a16:creationId xmlns:a16="http://schemas.microsoft.com/office/drawing/2014/main" id="{F340976F-C98A-4D6C-A591-A0408A3D3365}"/>
                </a:ext>
              </a:extLst>
            </p:cNvPr>
            <p:cNvSpPr/>
            <p:nvPr/>
          </p:nvSpPr>
          <p:spPr>
            <a:xfrm>
              <a:off x="-389435" y="1189979"/>
              <a:ext cx="3936517" cy="669000"/>
            </a:xfrm>
            <a:prstGeom prst="homePlate">
              <a:avLst>
                <a:gd name="adj" fmla="val 50000"/>
              </a:avLst>
            </a:prstGeom>
            <a:solidFill>
              <a:schemeClr val="accent3"/>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dirty="0">
                  <a:ln>
                    <a:noFill/>
                  </a:ln>
                  <a:solidFill>
                    <a:srgbClr val="FFFFFF"/>
                  </a:solidFill>
                  <a:effectLst/>
                  <a:uLnTx/>
                  <a:uFillTx/>
                  <a:latin typeface="Red Hat Display Black" panose="020B0604020202020204" charset="0"/>
                  <a:ea typeface="Kulim Park Light"/>
                  <a:cs typeface="Kulim Park Light"/>
                  <a:sym typeface="Kulim Park Light"/>
                </a:rPr>
                <a:t>FY20 Sales $6.6M</a:t>
              </a:r>
              <a:endParaRPr kumimoji="0" sz="1400" b="0" i="0" u="none" strike="noStrike" kern="0" cap="none" spc="0" normalizeH="0" baseline="0" noProof="0" dirty="0">
                <a:ln>
                  <a:noFill/>
                </a:ln>
                <a:solidFill>
                  <a:srgbClr val="FFFFFF"/>
                </a:solidFill>
                <a:effectLst/>
                <a:uLnTx/>
                <a:uFillTx/>
                <a:latin typeface="Red Hat Display Black" panose="020B0604020202020204" charset="0"/>
                <a:ea typeface="Kulim Park Light"/>
                <a:cs typeface="Kulim Park Light"/>
                <a:sym typeface="Kulim Park Light"/>
              </a:endParaRPr>
            </a:p>
          </p:txBody>
        </p:sp>
        <p:sp>
          <p:nvSpPr>
            <p:cNvPr id="13" name="Google Shape;218;p29">
              <a:extLst>
                <a:ext uri="{FF2B5EF4-FFF2-40B4-BE49-F238E27FC236}">
                  <a16:creationId xmlns:a16="http://schemas.microsoft.com/office/drawing/2014/main" id="{DB6F4BB1-0846-4167-A23E-6AD06F1DC494}"/>
                </a:ext>
              </a:extLst>
            </p:cNvPr>
            <p:cNvSpPr txBox="1"/>
            <p:nvPr/>
          </p:nvSpPr>
          <p:spPr>
            <a:xfrm>
              <a:off x="-389436" y="2057125"/>
              <a:ext cx="3545129" cy="2615700"/>
            </a:xfrm>
            <a:prstGeom prst="rect">
              <a:avLst/>
            </a:prstGeom>
            <a:noFill/>
            <a:ln>
              <a:noFill/>
            </a:ln>
          </p:spPr>
          <p:txBody>
            <a:bodyPr spcFirstLastPara="1" wrap="square" lIns="0" tIns="0" rIns="0" bIns="0" anchor="t" anchorCtr="0">
              <a:noAutofit/>
            </a:bodyPr>
            <a:lstStyle/>
            <a:p>
              <a:pPr marL="457200" marR="0" lvl="0" indent="-330200" algn="l" defTabSz="914400" rtl="0" eaLnBrk="1" fontAlgn="auto" latinLnBrk="0" hangingPunct="1">
                <a:lnSpc>
                  <a:spcPct val="115000"/>
                </a:lnSpc>
                <a:spcBef>
                  <a:spcPts val="0"/>
                </a:spcBef>
                <a:spcAft>
                  <a:spcPts val="0"/>
                </a:spcAft>
                <a:buClr>
                  <a:srgbClr val="B1BDF8"/>
                </a:buClr>
                <a:buSzPts val="1600"/>
                <a:buFont typeface="Kulim Park Light"/>
                <a:buChar char="▸"/>
                <a:tabLst/>
                <a:defRPr/>
              </a:pPr>
              <a:r>
                <a:rPr lang="en-US" sz="1600" dirty="0">
                  <a:solidFill>
                    <a:srgbClr val="4E515E"/>
                  </a:solidFill>
                  <a:latin typeface="Kulim Park Light"/>
                  <a:sym typeface="Kulim Park Light"/>
                </a:rPr>
                <a:t>35K+ items for sale online</a:t>
              </a:r>
              <a:endParaRPr kumimoji="0" lang="en-US" sz="1600" b="0" i="0" u="none" strike="noStrike" kern="0" cap="none" spc="0" normalizeH="0" baseline="0" noProof="0" dirty="0">
                <a:ln>
                  <a:noFill/>
                </a:ln>
                <a:solidFill>
                  <a:srgbClr val="4E515E"/>
                </a:solidFill>
                <a:effectLst/>
                <a:uLnTx/>
                <a:uFillTx/>
                <a:latin typeface="Kulim Park Light"/>
                <a:cs typeface="Arial"/>
                <a:sym typeface="Kulim Park Light"/>
              </a:endParaRPr>
            </a:p>
            <a:p>
              <a:pPr marL="457200" marR="0" lvl="0" indent="-330200" algn="l" defTabSz="914400" rtl="0" eaLnBrk="1" fontAlgn="auto" latinLnBrk="0" hangingPunct="1">
                <a:lnSpc>
                  <a:spcPct val="115000"/>
                </a:lnSpc>
                <a:spcBef>
                  <a:spcPts val="0"/>
                </a:spcBef>
                <a:spcAft>
                  <a:spcPts val="0"/>
                </a:spcAft>
                <a:buClr>
                  <a:srgbClr val="B1BDF8"/>
                </a:buClr>
                <a:buSzPts val="1600"/>
                <a:buFont typeface="Kulim Park Light"/>
                <a:buChar char="▸"/>
                <a:tabLst/>
                <a:defRPr/>
              </a:pPr>
              <a:r>
                <a:rPr kumimoji="0" lang="en-US" sz="1600" b="0" i="0" u="none" strike="noStrike" kern="0" cap="none" spc="0" normalizeH="0" baseline="0" noProof="0" dirty="0">
                  <a:ln>
                    <a:noFill/>
                  </a:ln>
                  <a:solidFill>
                    <a:srgbClr val="4E515E"/>
                  </a:solidFill>
                  <a:effectLst/>
                  <a:uLnTx/>
                  <a:uFillTx/>
                  <a:latin typeface="Kulim Park Light"/>
                  <a:cs typeface="Arial"/>
                  <a:sym typeface="Kulim Park Light"/>
                </a:rPr>
                <a:t>New products added continuously</a:t>
              </a:r>
            </a:p>
          </p:txBody>
        </p:sp>
      </p:grpSp>
      <p:grpSp>
        <p:nvGrpSpPr>
          <p:cNvPr id="14" name="Google Shape;219;p29">
            <a:extLst>
              <a:ext uri="{FF2B5EF4-FFF2-40B4-BE49-F238E27FC236}">
                <a16:creationId xmlns:a16="http://schemas.microsoft.com/office/drawing/2014/main" id="{0EC2996A-A00D-4A6E-B158-1A42B16F43C1}"/>
              </a:ext>
            </a:extLst>
          </p:cNvPr>
          <p:cNvGrpSpPr/>
          <p:nvPr/>
        </p:nvGrpSpPr>
        <p:grpSpPr>
          <a:xfrm>
            <a:off x="2979487" y="1512175"/>
            <a:ext cx="2283908" cy="2569098"/>
            <a:chOff x="2944204" y="1189775"/>
            <a:chExt cx="3305700" cy="3483050"/>
          </a:xfrm>
        </p:grpSpPr>
        <p:sp>
          <p:nvSpPr>
            <p:cNvPr id="15" name="Google Shape;220;p29">
              <a:extLst>
                <a:ext uri="{FF2B5EF4-FFF2-40B4-BE49-F238E27FC236}">
                  <a16:creationId xmlns:a16="http://schemas.microsoft.com/office/drawing/2014/main" id="{D3FDBDB9-B919-4D07-8C07-8DDC90A3F695}"/>
                </a:ext>
              </a:extLst>
            </p:cNvPr>
            <p:cNvSpPr/>
            <p:nvPr/>
          </p:nvSpPr>
          <p:spPr>
            <a:xfrm>
              <a:off x="2944204" y="1189775"/>
              <a:ext cx="3305700" cy="669000"/>
            </a:xfrm>
            <a:prstGeom prst="chevron">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dirty="0">
                  <a:ln>
                    <a:noFill/>
                  </a:ln>
                  <a:solidFill>
                    <a:srgbClr val="FFFFFF"/>
                  </a:solidFill>
                  <a:effectLst/>
                  <a:uLnTx/>
                  <a:uFillTx/>
                  <a:latin typeface="Red Hat Display Black" panose="020B0604020202020204" charset="0"/>
                  <a:ea typeface="Kulim Park Light"/>
                  <a:cs typeface="Kulim Park Light"/>
                  <a:sym typeface="Kulim Park Light"/>
                </a:rPr>
                <a:t>Top Categories</a:t>
              </a:r>
              <a:endParaRPr kumimoji="0" sz="1400" b="0" i="0" u="none" strike="noStrike" kern="0" cap="none" spc="0" normalizeH="0" baseline="0" noProof="0" dirty="0">
                <a:ln>
                  <a:noFill/>
                </a:ln>
                <a:solidFill>
                  <a:srgbClr val="FFFFFF"/>
                </a:solidFill>
                <a:effectLst/>
                <a:uLnTx/>
                <a:uFillTx/>
                <a:latin typeface="Red Hat Display Black" panose="020B0604020202020204" charset="0"/>
                <a:ea typeface="Kulim Park Light"/>
                <a:cs typeface="Kulim Park Light"/>
                <a:sym typeface="Kulim Park Light"/>
              </a:endParaRPr>
            </a:p>
          </p:txBody>
        </p:sp>
        <p:sp>
          <p:nvSpPr>
            <p:cNvPr id="16" name="Google Shape;221;p29">
              <a:extLst>
                <a:ext uri="{FF2B5EF4-FFF2-40B4-BE49-F238E27FC236}">
                  <a16:creationId xmlns:a16="http://schemas.microsoft.com/office/drawing/2014/main" id="{CF89B46E-460E-4C85-A480-0257BB8D5085}"/>
                </a:ext>
              </a:extLst>
            </p:cNvPr>
            <p:cNvSpPr txBox="1"/>
            <p:nvPr/>
          </p:nvSpPr>
          <p:spPr>
            <a:xfrm>
              <a:off x="3478947" y="2057124"/>
              <a:ext cx="2770955" cy="2615701"/>
            </a:xfrm>
            <a:prstGeom prst="rect">
              <a:avLst/>
            </a:prstGeom>
            <a:noFill/>
            <a:ln>
              <a:noFill/>
            </a:ln>
          </p:spPr>
          <p:txBody>
            <a:bodyPr spcFirstLastPara="1" wrap="square" lIns="0" tIns="0" rIns="0" bIns="0" anchor="t" anchorCtr="0">
              <a:noAutofit/>
            </a:bodyPr>
            <a:lstStyle/>
            <a:p>
              <a:pPr marL="457200" marR="0" lvl="0" indent="-330200" algn="l" defTabSz="914400" rtl="0" eaLnBrk="1" fontAlgn="auto" latinLnBrk="0" hangingPunct="1">
                <a:lnSpc>
                  <a:spcPct val="115000"/>
                </a:lnSpc>
                <a:spcBef>
                  <a:spcPts val="0"/>
                </a:spcBef>
                <a:spcAft>
                  <a:spcPts val="0"/>
                </a:spcAft>
                <a:buClr>
                  <a:srgbClr val="B1BDF8"/>
                </a:buClr>
                <a:buSzPts val="1600"/>
                <a:buFont typeface="Kulim Park Light"/>
                <a:buChar char="▸"/>
                <a:tabLst/>
                <a:defRPr/>
              </a:pPr>
              <a:r>
                <a:rPr kumimoji="0" lang="en-US" sz="1600" b="0" i="0" u="none" strike="noStrike" kern="0" cap="none" spc="0" normalizeH="0" baseline="0" noProof="0" dirty="0">
                  <a:ln>
                    <a:noFill/>
                  </a:ln>
                  <a:solidFill>
                    <a:srgbClr val="4E515E"/>
                  </a:solidFill>
                  <a:effectLst/>
                  <a:uLnTx/>
                  <a:uFillTx/>
                  <a:latin typeface="Kulim Park Light"/>
                  <a:cs typeface="Arial"/>
                  <a:sym typeface="Kulim Park Light"/>
                </a:rPr>
                <a:t>Uniforms</a:t>
              </a:r>
            </a:p>
            <a:p>
              <a:pPr marL="457200" marR="0" lvl="0" indent="-330200" algn="l" defTabSz="914400" rtl="0" eaLnBrk="1" fontAlgn="auto" latinLnBrk="0" hangingPunct="1">
                <a:lnSpc>
                  <a:spcPct val="115000"/>
                </a:lnSpc>
                <a:spcBef>
                  <a:spcPts val="0"/>
                </a:spcBef>
                <a:spcAft>
                  <a:spcPts val="0"/>
                </a:spcAft>
                <a:buClr>
                  <a:srgbClr val="B1BDF8"/>
                </a:buClr>
                <a:buSzPts val="1600"/>
                <a:buFont typeface="Kulim Park Light"/>
                <a:buChar char="▸"/>
                <a:tabLst/>
                <a:defRPr/>
              </a:pPr>
              <a:r>
                <a:rPr kumimoji="0" lang="en-US" sz="1600" b="0" i="0" u="none" strike="noStrike" kern="0" cap="none" spc="0" normalizeH="0" baseline="0" noProof="0" dirty="0">
                  <a:ln>
                    <a:noFill/>
                  </a:ln>
                  <a:solidFill>
                    <a:srgbClr val="4E515E"/>
                  </a:solidFill>
                  <a:effectLst/>
                  <a:uLnTx/>
                  <a:uFillTx/>
                  <a:latin typeface="Kulim Park Light"/>
                  <a:cs typeface="Arial"/>
                  <a:sym typeface="Kulim Park Light"/>
                </a:rPr>
                <a:t>Computers</a:t>
              </a:r>
            </a:p>
            <a:p>
              <a:pPr marL="457200" marR="0" lvl="0" indent="-330200" algn="l" defTabSz="914400" rtl="0" eaLnBrk="1" fontAlgn="auto" latinLnBrk="0" hangingPunct="1">
                <a:lnSpc>
                  <a:spcPct val="115000"/>
                </a:lnSpc>
                <a:spcBef>
                  <a:spcPts val="0"/>
                </a:spcBef>
                <a:spcAft>
                  <a:spcPts val="0"/>
                </a:spcAft>
                <a:buClr>
                  <a:srgbClr val="B1BDF8"/>
                </a:buClr>
                <a:buSzPts val="1600"/>
                <a:buFont typeface="Kulim Park Light"/>
                <a:buChar char="▸"/>
                <a:tabLst/>
                <a:defRPr/>
              </a:pPr>
              <a:r>
                <a:rPr kumimoji="0" lang="en-US" sz="1600" b="0" i="0" u="none" strike="noStrike" kern="0" cap="none" spc="0" normalizeH="0" baseline="0" noProof="0" dirty="0">
                  <a:ln>
                    <a:noFill/>
                  </a:ln>
                  <a:solidFill>
                    <a:srgbClr val="4E515E"/>
                  </a:solidFill>
                  <a:effectLst/>
                  <a:uLnTx/>
                  <a:uFillTx/>
                  <a:latin typeface="Kulim Park Light"/>
                  <a:cs typeface="Arial"/>
                  <a:sym typeface="Kulim Park Light"/>
                </a:rPr>
                <a:t>Gaming</a:t>
              </a:r>
            </a:p>
            <a:p>
              <a:pPr marL="457200" marR="0" lvl="0" indent="-330200" algn="l" defTabSz="914400" rtl="0" eaLnBrk="1" fontAlgn="auto" latinLnBrk="0" hangingPunct="1">
                <a:lnSpc>
                  <a:spcPct val="115000"/>
                </a:lnSpc>
                <a:spcBef>
                  <a:spcPts val="0"/>
                </a:spcBef>
                <a:spcAft>
                  <a:spcPts val="0"/>
                </a:spcAft>
                <a:buClr>
                  <a:srgbClr val="B1BDF8"/>
                </a:buClr>
                <a:buSzPts val="1600"/>
                <a:buFont typeface="Kulim Park Light"/>
                <a:buChar char="▸"/>
                <a:tabLst/>
                <a:defRPr/>
              </a:pPr>
              <a:r>
                <a:rPr kumimoji="0" lang="en-US" sz="1600" b="0" i="0" u="none" strike="noStrike" kern="0" cap="none" spc="0" normalizeH="0" baseline="0" noProof="0" dirty="0">
                  <a:ln>
                    <a:noFill/>
                  </a:ln>
                  <a:solidFill>
                    <a:srgbClr val="4E515E"/>
                  </a:solidFill>
                  <a:effectLst/>
                  <a:uLnTx/>
                  <a:uFillTx/>
                  <a:latin typeface="Kulim Park Light"/>
                  <a:cs typeface="Arial"/>
                  <a:sym typeface="Kulim Park Light"/>
                </a:rPr>
                <a:t>Electronics</a:t>
              </a:r>
            </a:p>
            <a:p>
              <a:pPr marL="457200" marR="0" lvl="0" indent="-330200" algn="l" defTabSz="914400" rtl="0" eaLnBrk="1" fontAlgn="auto" latinLnBrk="0" hangingPunct="1">
                <a:lnSpc>
                  <a:spcPct val="115000"/>
                </a:lnSpc>
                <a:spcBef>
                  <a:spcPts val="0"/>
                </a:spcBef>
                <a:spcAft>
                  <a:spcPts val="0"/>
                </a:spcAft>
                <a:buClr>
                  <a:srgbClr val="B1BDF8"/>
                </a:buClr>
                <a:buSzPts val="1600"/>
                <a:buFont typeface="Kulim Park Light"/>
                <a:buChar char="▸"/>
                <a:tabLst/>
                <a:defRPr/>
              </a:pPr>
              <a:r>
                <a:rPr kumimoji="0" lang="en-US" sz="1600" b="0" i="0" u="none" strike="noStrike" kern="0" cap="none" spc="0" normalizeH="0" baseline="0" noProof="0" dirty="0">
                  <a:ln>
                    <a:noFill/>
                  </a:ln>
                  <a:solidFill>
                    <a:srgbClr val="4E515E"/>
                  </a:solidFill>
                  <a:effectLst/>
                  <a:uLnTx/>
                  <a:uFillTx/>
                  <a:latin typeface="Kulim Park Light"/>
                  <a:cs typeface="Arial"/>
                  <a:sym typeface="Kulim Park Light"/>
                </a:rPr>
                <a:t>TV’s</a:t>
              </a:r>
            </a:p>
            <a:p>
              <a:pPr marL="457200" marR="0" lvl="0" indent="-330200" algn="l" defTabSz="914400" rtl="0" eaLnBrk="1" fontAlgn="auto" latinLnBrk="0" hangingPunct="1">
                <a:lnSpc>
                  <a:spcPct val="115000"/>
                </a:lnSpc>
                <a:spcBef>
                  <a:spcPts val="0"/>
                </a:spcBef>
                <a:spcAft>
                  <a:spcPts val="0"/>
                </a:spcAft>
                <a:buClr>
                  <a:srgbClr val="B1BDF8"/>
                </a:buClr>
                <a:buSzPts val="1600"/>
                <a:buFont typeface="Kulim Park Light"/>
                <a:buChar char="▸"/>
                <a:tabLst/>
                <a:defRPr/>
              </a:pPr>
              <a:r>
                <a:rPr kumimoji="0" lang="en-US" sz="1600" b="0" i="0" u="none" strike="noStrike" kern="0" cap="none" spc="0" normalizeH="0" baseline="0" noProof="0" dirty="0">
                  <a:ln>
                    <a:noFill/>
                  </a:ln>
                  <a:solidFill>
                    <a:srgbClr val="4E515E"/>
                  </a:solidFill>
                  <a:effectLst/>
                  <a:uLnTx/>
                  <a:uFillTx/>
                  <a:latin typeface="Kulim Park Light"/>
                  <a:cs typeface="Arial"/>
                  <a:sym typeface="Kulim Park Light"/>
                </a:rPr>
                <a:t>Coast Guard Logo</a:t>
              </a:r>
            </a:p>
          </p:txBody>
        </p:sp>
      </p:grpSp>
      <p:pic>
        <p:nvPicPr>
          <p:cNvPr id="1026" name="Picture 2" descr="Blue Books Graph With Red Arrow | Skip Prichard | Leadership Insights">
            <a:extLst>
              <a:ext uri="{FF2B5EF4-FFF2-40B4-BE49-F238E27FC236}">
                <a16:creationId xmlns:a16="http://schemas.microsoft.com/office/drawing/2014/main" id="{AF62EE23-3BB1-4035-A562-652614F0C564}"/>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8000" b="89926" l="6889" r="93667">
                        <a14:foregroundMark x1="8444" y1="81481" x2="8444" y2="81481"/>
                        <a14:foregroundMark x1="89556" y1="8000" x2="89556" y2="8000"/>
                        <a14:foregroundMark x1="93667" y1="89333" x2="93667" y2="89333"/>
                        <a14:foregroundMark x1="6889" y1="82815" x2="6889" y2="82815"/>
                      </a14:backgroundRemoval>
                    </a14:imgEffect>
                  </a14:imgLayer>
                </a14:imgProps>
              </a:ext>
              <a:ext uri="{28A0092B-C50C-407E-A947-70E740481C1C}">
                <a14:useLocalDpi xmlns:a14="http://schemas.microsoft.com/office/drawing/2010/main"/>
              </a:ext>
            </a:extLst>
          </a:blip>
          <a:srcRect/>
          <a:stretch>
            <a:fillRect/>
          </a:stretch>
        </p:blipFill>
        <p:spPr bwMode="auto">
          <a:xfrm>
            <a:off x="906064" y="3166445"/>
            <a:ext cx="2219540" cy="166465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a:extLst>
              <a:ext uri="{FF2B5EF4-FFF2-40B4-BE49-F238E27FC236}">
                <a16:creationId xmlns:a16="http://schemas.microsoft.com/office/drawing/2014/main" id="{A48984D5-174C-49E5-9374-6096743881E7}"/>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5343941" y="592065"/>
            <a:ext cx="3388569" cy="395937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1420234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29"/>
          <p:cNvSpPr txBox="1">
            <a:spLocks noGrp="1"/>
          </p:cNvSpPr>
          <p:nvPr>
            <p:ph type="title"/>
          </p:nvPr>
        </p:nvSpPr>
        <p:spPr>
          <a:xfrm>
            <a:off x="545800" y="885775"/>
            <a:ext cx="7772400" cy="6264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solidFill>
                  <a:schemeClr val="accent3"/>
                </a:solidFill>
              </a:rPr>
              <a:t>Expanded Patronage</a:t>
            </a:r>
            <a:endParaRPr dirty="0">
              <a:solidFill>
                <a:schemeClr val="accent3"/>
              </a:solidFill>
            </a:endParaRPr>
          </a:p>
        </p:txBody>
      </p:sp>
      <p:sp>
        <p:nvSpPr>
          <p:cNvPr id="212" name="Google Shape;212;p29"/>
          <p:cNvSpPr txBox="1">
            <a:spLocks noGrp="1"/>
          </p:cNvSpPr>
          <p:nvPr>
            <p:ph type="sldNum" idx="12"/>
          </p:nvPr>
        </p:nvSpPr>
        <p:spPr>
          <a:xfrm>
            <a:off x="8458194" y="0"/>
            <a:ext cx="685800" cy="685800"/>
          </a:xfrm>
          <a:prstGeom prst="rect">
            <a:avLst/>
          </a:prstGeom>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5F79F6"/>
                </a:solidFill>
                <a:effectLst/>
                <a:uLnTx/>
                <a:uFillTx/>
                <a:latin typeface="Red Hat Display Black"/>
                <a:sym typeface="Red Hat Display Black"/>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300" b="0" i="0" u="none" strike="noStrike" kern="0" cap="none" spc="0" normalizeH="0" baseline="0" noProof="0">
              <a:ln>
                <a:noFill/>
              </a:ln>
              <a:solidFill>
                <a:srgbClr val="5F79F6"/>
              </a:solidFill>
              <a:effectLst/>
              <a:uLnTx/>
              <a:uFillTx/>
              <a:latin typeface="Red Hat Display Black"/>
              <a:sym typeface="Red Hat Display Black"/>
            </a:endParaRPr>
          </a:p>
        </p:txBody>
      </p:sp>
      <p:sp>
        <p:nvSpPr>
          <p:cNvPr id="214" name="Google Shape;214;p29"/>
          <p:cNvSpPr/>
          <p:nvPr/>
        </p:nvSpPr>
        <p:spPr>
          <a:xfrm>
            <a:off x="5916068" y="1722474"/>
            <a:ext cx="2283908" cy="493454"/>
          </a:xfrm>
          <a:prstGeom prst="chevron">
            <a:avLst>
              <a:gd name="adj" fmla="val 50000"/>
            </a:avLst>
          </a:prstGeom>
          <a:solidFill>
            <a:schemeClr val="accent2"/>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dirty="0">
                <a:ln>
                  <a:noFill/>
                </a:ln>
                <a:solidFill>
                  <a:srgbClr val="4E515E"/>
                </a:solidFill>
                <a:effectLst/>
                <a:uLnTx/>
                <a:uFillTx/>
                <a:latin typeface="Red Hat Display Black" panose="020B0604020202020204" charset="0"/>
                <a:ea typeface="Kulim Park Light"/>
                <a:cs typeface="Kulim Park Light"/>
                <a:sym typeface="Kulim Park Light"/>
              </a:rPr>
              <a:t>Disabled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dirty="0">
                <a:ln>
                  <a:noFill/>
                </a:ln>
                <a:solidFill>
                  <a:srgbClr val="4E515E"/>
                </a:solidFill>
                <a:effectLst/>
                <a:uLnTx/>
                <a:uFillTx/>
                <a:latin typeface="Red Hat Display Black" panose="020B0604020202020204" charset="0"/>
                <a:ea typeface="Kulim Park Light"/>
                <a:cs typeface="Kulim Park Light"/>
                <a:sym typeface="Kulim Park Light"/>
              </a:rPr>
              <a:t>Veterans</a:t>
            </a:r>
            <a:endParaRPr kumimoji="0" sz="1400" b="0" i="0" u="none" strike="noStrike" kern="0" cap="none" spc="0" normalizeH="0" baseline="0" noProof="0" dirty="0">
              <a:ln>
                <a:noFill/>
              </a:ln>
              <a:solidFill>
                <a:srgbClr val="4E515E"/>
              </a:solidFill>
              <a:effectLst/>
              <a:uLnTx/>
              <a:uFillTx/>
              <a:latin typeface="Red Hat Display Black" panose="020B0604020202020204" charset="0"/>
              <a:ea typeface="Kulim Park Light"/>
              <a:cs typeface="Kulim Park Light"/>
              <a:sym typeface="Kulim Park Light"/>
            </a:endParaRPr>
          </a:p>
        </p:txBody>
      </p:sp>
      <p:sp>
        <p:nvSpPr>
          <p:cNvPr id="217" name="Google Shape;217;p29"/>
          <p:cNvSpPr/>
          <p:nvPr/>
        </p:nvSpPr>
        <p:spPr>
          <a:xfrm>
            <a:off x="5" y="1722625"/>
            <a:ext cx="4475374" cy="493454"/>
          </a:xfrm>
          <a:prstGeom prst="homePlate">
            <a:avLst>
              <a:gd name="adj" fmla="val 50000"/>
            </a:avLst>
          </a:prstGeom>
          <a:solidFill>
            <a:schemeClr val="accent3"/>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dirty="0">
                <a:ln>
                  <a:noFill/>
                </a:ln>
                <a:solidFill>
                  <a:srgbClr val="FFFFFF"/>
                </a:solidFill>
                <a:effectLst/>
                <a:uLnTx/>
                <a:uFillTx/>
                <a:latin typeface="Kulim Park Light"/>
                <a:ea typeface="Kulim Park Light"/>
                <a:cs typeface="Kulim Park Light"/>
                <a:sym typeface="Kulim Park Light"/>
              </a:rPr>
              <a:t>                      </a:t>
            </a:r>
            <a:r>
              <a:rPr lang="en-US" dirty="0">
                <a:solidFill>
                  <a:srgbClr val="FFFFFF"/>
                </a:solidFill>
                <a:latin typeface="Red Hat Display Black" panose="020B0604020202020204" charset="0"/>
                <a:ea typeface="Kulim Park Light"/>
                <a:cs typeface="Kulim Park Light"/>
                <a:sym typeface="Kulim Park Light"/>
              </a:rPr>
              <a:t>Veteran’s Online</a:t>
            </a:r>
            <a:endParaRPr kumimoji="0" sz="1400" b="0" i="0" u="none" strike="noStrike" kern="0" cap="none" spc="0" normalizeH="0" baseline="0" noProof="0" dirty="0">
              <a:ln>
                <a:noFill/>
              </a:ln>
              <a:solidFill>
                <a:srgbClr val="FFFFFF"/>
              </a:solidFill>
              <a:effectLst/>
              <a:uLnTx/>
              <a:uFillTx/>
              <a:latin typeface="Red Hat Display Black" panose="020B0604020202020204" charset="0"/>
              <a:ea typeface="Kulim Park Light"/>
              <a:cs typeface="Kulim Park Light"/>
              <a:sym typeface="Kulim Park Light"/>
            </a:endParaRPr>
          </a:p>
        </p:txBody>
      </p:sp>
      <p:sp>
        <p:nvSpPr>
          <p:cNvPr id="220" name="Google Shape;220;p29"/>
          <p:cNvSpPr/>
          <p:nvPr/>
        </p:nvSpPr>
        <p:spPr>
          <a:xfrm>
            <a:off x="4058851" y="1722474"/>
            <a:ext cx="2283908" cy="493454"/>
          </a:xfrm>
          <a:prstGeom prst="chevron">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dirty="0">
                <a:ln>
                  <a:noFill/>
                </a:ln>
                <a:solidFill>
                  <a:srgbClr val="FFFFFF"/>
                </a:solidFill>
                <a:effectLst/>
                <a:uLnTx/>
                <a:uFillTx/>
                <a:latin typeface="Red Hat Display Black" panose="020B0604020202020204" charset="0"/>
                <a:ea typeface="Kulim Park Light"/>
                <a:cs typeface="Kulim Park Light"/>
                <a:sym typeface="Kulim Park Light"/>
              </a:rPr>
              <a:t>DHS Employees</a:t>
            </a:r>
            <a:endParaRPr kumimoji="0" sz="1400" b="0" i="0" u="none" strike="noStrike" kern="0" cap="none" spc="0" normalizeH="0" baseline="0" noProof="0" dirty="0">
              <a:ln>
                <a:noFill/>
              </a:ln>
              <a:solidFill>
                <a:srgbClr val="FFFFFF"/>
              </a:solidFill>
              <a:effectLst/>
              <a:uLnTx/>
              <a:uFillTx/>
              <a:latin typeface="Red Hat Display Black" panose="020B0604020202020204" charset="0"/>
              <a:ea typeface="Kulim Park Light"/>
              <a:cs typeface="Kulim Park Light"/>
              <a:sym typeface="Kulim Park Light"/>
            </a:endParaRPr>
          </a:p>
        </p:txBody>
      </p:sp>
      <p:pic>
        <p:nvPicPr>
          <p:cNvPr id="5" name="Picture 4">
            <a:extLst>
              <a:ext uri="{FF2B5EF4-FFF2-40B4-BE49-F238E27FC236}">
                <a16:creationId xmlns:a16="http://schemas.microsoft.com/office/drawing/2014/main" id="{3830EADD-AE41-443E-8CC2-C220881D5756}"/>
              </a:ext>
            </a:extLst>
          </p:cNvPr>
          <p:cNvPicPr>
            <a:picLocks noChangeAspect="1"/>
          </p:cNvPicPr>
          <p:nvPr/>
        </p:nvPicPr>
        <p:blipFill>
          <a:blip r:embed="rId3" cstate="screen">
            <a:extLst>
              <a:ext uri="{BEBA8EAE-BF5A-486C-A8C5-ECC9F3942E4B}">
                <a14:imgProps xmlns:a14="http://schemas.microsoft.com/office/drawing/2010/main">
                  <a14:imgLayer r:embed="rId4">
                    <a14:imgEffect>
                      <a14:backgroundRemoval t="1135" b="99433" l="2837" r="92908">
                        <a14:foregroundMark x1="29701" y1="3421" x2="29057" y2="3481"/>
                        <a14:foregroundMark x1="52482" y1="1277" x2="32440" y2="3163"/>
                        <a14:foregroundMark x1="28998" y1="5956" x2="30851" y2="13050"/>
                        <a14:foregroundMark x1="28591" y1="4397" x2="28619" y2="4503"/>
                        <a14:foregroundMark x1="30851" y1="13050" x2="44326" y2="21702"/>
                        <a14:foregroundMark x1="44326" y1="21702" x2="63475" y2="15745"/>
                        <a14:foregroundMark x1="63475" y1="15745" x2="63121" y2="6241"/>
                        <a14:foregroundMark x1="63121" y1="6241" x2="50709" y2="1135"/>
                        <a14:foregroundMark x1="39716" y1="21277" x2="34397" y2="30638"/>
                        <a14:foregroundMark x1="34397" y1="30638" x2="41844" y2="40284"/>
                        <a14:foregroundMark x1="41844" y1="40284" x2="65603" y2="41844"/>
                        <a14:foregroundMark x1="65603" y1="41844" x2="70922" y2="31064"/>
                        <a14:foregroundMark x1="70922" y1="31064" x2="63475" y2="21986"/>
                        <a14:foregroundMark x1="63475" y1="21986" x2="58156" y2="21135"/>
                        <a14:foregroundMark x1="48582" y1="4823" x2="28723" y2="10355"/>
                        <a14:foregroundMark x1="28723" y1="10355" x2="50709" y2="14610"/>
                        <a14:foregroundMark x1="50709" y1="14610" x2="54610" y2="5390"/>
                        <a14:foregroundMark x1="54610" y1="5390" x2="49291" y2="4823"/>
                        <a14:foregroundMark x1="65603" y1="33759" x2="41135" y2="36596"/>
                        <a14:foregroundMark x1="41135" y1="36596" x2="57092" y2="44255"/>
                        <a14:foregroundMark x1="57092" y1="44255" x2="79787" y2="41560"/>
                        <a14:foregroundMark x1="79787" y1="41560" x2="79787" y2="31773"/>
                        <a14:foregroundMark x1="79787" y1="31773" x2="62057" y2="30638"/>
                        <a14:foregroundMark x1="33688" y1="38014" x2="18794" y2="45248"/>
                        <a14:foregroundMark x1="18794" y1="45248" x2="46099" y2="48511"/>
                        <a14:foregroundMark x1="46099" y1="48511" x2="52482" y2="38440"/>
                        <a14:foregroundMark x1="52482" y1="38440" x2="28723" y2="35603"/>
                        <a14:foregroundMark x1="28723" y1="35603" x2="23759" y2="35603"/>
                        <a14:foregroundMark x1="33333" y1="43688" x2="33333" y2="43688"/>
                        <a14:foregroundMark x1="39362" y1="43121" x2="39362" y2="43121"/>
                        <a14:foregroundMark x1="30851" y1="28227" x2="30851" y2="28227"/>
                        <a14:foregroundMark x1="33526" y1="25957" x2="14539" y2="31064"/>
                        <a14:foregroundMark x1="35106" y1="25532" x2="33526" y2="25957"/>
                        <a14:foregroundMark x1="7458" y1="39433" x2="6738" y2="40284"/>
                        <a14:foregroundMark x1="7698" y1="39149" x2="7458" y2="39433"/>
                        <a14:foregroundMark x1="8659" y1="38014" x2="7698" y2="39149"/>
                        <a14:foregroundMark x1="14539" y1="31064" x2="8659" y2="38014"/>
                        <a14:foregroundMark x1="6738" y1="40284" x2="4610" y2="79149"/>
                        <a14:foregroundMark x1="10938" y1="87376" x2="11156" y2="87660"/>
                        <a14:foregroundMark x1="4610" y1="79149" x2="10938" y2="87376"/>
                        <a14:foregroundMark x1="12963" y1="87376" x2="23050" y2="79433"/>
                        <a14:foregroundMark x1="12602" y1="87660" x2="12963" y2="87376"/>
                        <a14:foregroundMark x1="12243" y1="87943" x2="12602" y2="87660"/>
                        <a14:foregroundMark x1="12063" y1="88085" x2="12243" y2="87943"/>
                        <a14:foregroundMark x1="11702" y1="88369" x2="12063" y2="88085"/>
                        <a14:foregroundMark x1="23050" y1="79433" x2="37589" y2="26525"/>
                        <a14:foregroundMark x1="37589" y1="26525" x2="35461" y2="26383"/>
                        <a14:foregroundMark x1="83333" y1="28652" x2="94326" y2="37163"/>
                        <a14:foregroundMark x1="94032" y1="45532" x2="93262" y2="67518"/>
                        <a14:foregroundMark x1="94266" y1="38865" x2="94032" y2="45532"/>
                        <a14:foregroundMark x1="94326" y1="37163" x2="94266" y2="38865"/>
                        <a14:foregroundMark x1="93262" y1="67518" x2="88298" y2="77305"/>
                        <a14:foregroundMark x1="88298" y1="77305" x2="70567" y2="68652"/>
                        <a14:foregroundMark x1="70567" y1="68652" x2="74113" y2="39149"/>
                        <a14:foregroundMark x1="74113" y1="39149" x2="81560" y2="28652"/>
                        <a14:foregroundMark x1="72695" y1="47801" x2="49645" y2="45106"/>
                        <a14:foregroundMark x1="49645" y1="45106" x2="29078" y2="49220"/>
                        <a14:foregroundMark x1="29078" y1="49220" x2="22695" y2="59149"/>
                        <a14:foregroundMark x1="22695" y1="59149" x2="26241" y2="70780"/>
                        <a14:foregroundMark x1="26241" y1="70780" x2="55319" y2="75319"/>
                        <a14:foregroundMark x1="55319" y1="75319" x2="74468" y2="68085"/>
                        <a14:foregroundMark x1="74468" y1="68085" x2="80851" y2="58723"/>
                        <a14:foregroundMark x1="80851" y1="58723" x2="78723" y2="49078"/>
                        <a14:foregroundMark x1="78723" y1="49078" x2="71631" y2="47376"/>
                        <a14:foregroundMark x1="44681" y1="70638" x2="16312" y2="85674"/>
                        <a14:foregroundMark x1="16312" y1="85674" x2="36525" y2="92766"/>
                        <a14:foregroundMark x1="36525" y1="92766" x2="59929" y2="93617"/>
                        <a14:foregroundMark x1="59929" y1="93617" x2="82979" y2="92199"/>
                        <a14:foregroundMark x1="82979" y1="92199" x2="92553" y2="82695"/>
                        <a14:foregroundMark x1="92553" y1="82695" x2="79433" y2="73901"/>
                        <a14:foregroundMark x1="79433" y1="73901" x2="43972" y2="70780"/>
                        <a14:foregroundMark x1="4965" y1="41418" x2="4965" y2="41418"/>
                        <a14:foregroundMark x1="4965" y1="39574" x2="4965" y2="39574"/>
                        <a14:foregroundMark x1="2837" y1="41277" x2="2837" y2="41277"/>
                        <a14:foregroundMark x1="13121" y1="71773" x2="13121" y2="71773"/>
                        <a14:foregroundMark x1="62766" y1="46525" x2="36170" y2="45674"/>
                        <a14:foregroundMark x1="36170" y1="45674" x2="47518" y2="53901"/>
                        <a14:foregroundMark x1="47518" y1="53901" x2="70922" y2="51915"/>
                        <a14:foregroundMark x1="70922" y1="51915" x2="61348" y2="46099"/>
                        <a14:foregroundMark x1="36170" y1="49787" x2="36170" y2="49787"/>
                        <a14:foregroundMark x1="31915" y1="94184" x2="31915" y2="94184"/>
                        <a14:foregroundMark x1="70213" y1="94752" x2="70213" y2="94752"/>
                        <a14:foregroundMark x1="67730" y1="97872" x2="67730" y2="97872"/>
                        <a14:foregroundMark x1="29433" y1="13759" x2="29433" y2="13759"/>
                        <a14:foregroundMark x1="28369" y1="13191" x2="28369" y2="13191"/>
                        <a14:foregroundMark x1="30142" y1="15745" x2="30142" y2="15745"/>
                        <a14:foregroundMark x1="19858" y1="28936" x2="19858" y2="28936"/>
                        <a14:foregroundMark x1="12057" y1="29078" x2="12057" y2="29078"/>
                        <a14:foregroundMark x1="9929" y1="30071" x2="9929" y2="30071"/>
                        <a14:foregroundMark x1="8865" y1="31206" x2="8865" y2="31206"/>
                        <a14:foregroundMark x1="3191" y1="40709" x2="3191" y2="40709"/>
                        <a14:foregroundMark x1="3191" y1="39291" x2="3191" y2="39291"/>
                        <a14:foregroundMark x1="3546" y1="38014" x2="3546" y2="38014"/>
                        <a14:foregroundMark x1="7092" y1="33050" x2="7092" y2="33050"/>
                        <a14:foregroundMark x1="19858" y1="90922" x2="38652" y2="97447"/>
                        <a14:foregroundMark x1="38652" y1="97447" x2="61702" y2="99433"/>
                        <a14:foregroundMark x1="61702" y1="99433" x2="83333" y2="95887"/>
                        <a14:foregroundMark x1="83333" y1="95887" x2="63121" y2="90780"/>
                        <a14:foregroundMark x1="63121" y1="90780" x2="39362" y2="89220"/>
                        <a14:foregroundMark x1="39362" y1="89220" x2="20567" y2="90213"/>
                        <a14:foregroundMark x1="7801" y1="32057" x2="7801" y2="32057"/>
                        <a14:foregroundMark x1="15957" y1="28794" x2="15957" y2="28794"/>
                        <a14:foregroundMark x1="19504" y1="28085" x2="19504" y2="28085"/>
                        <a14:foregroundMark x1="22695" y1="27660" x2="22695" y2="27660"/>
                        <a14:foregroundMark x1="16312" y1="28227" x2="16312" y2="28227"/>
                        <a14:foregroundMark x1="6738" y1="34043" x2="6738" y2="34043"/>
                        <a14:foregroundMark x1="5674" y1="37305" x2="5674" y2="37305"/>
                        <a14:foregroundMark x1="5674" y1="36596" x2="5674" y2="36596"/>
                        <a14:foregroundMark x1="6028" y1="35603" x2="6028" y2="35603"/>
                        <a14:foregroundMark x1="6028" y1="34468" x2="6028" y2="34468"/>
                        <a14:foregroundMark x1="4965" y1="38156" x2="4965" y2="38156"/>
                        <a14:foregroundMark x1="14184" y1="28794" x2="14184" y2="28794"/>
                        <a14:foregroundMark x1="17021" y1="28511" x2="17021" y2="28511"/>
                        <a14:foregroundMark x1="16312" y1="28227" x2="16312" y2="28227"/>
                        <a14:foregroundMark x1="16312" y1="28511" x2="16312" y2="28511"/>
                        <a14:foregroundMark x1="16312" y1="28227" x2="16312" y2="28227"/>
                        <a14:foregroundMark x1="15957" y1="28369" x2="15957" y2="28369"/>
                        <a14:foregroundMark x1="16312" y1="28369" x2="16312" y2="28369"/>
                        <a14:foregroundMark x1="15957" y1="28369" x2="15957" y2="28369"/>
                        <a14:foregroundMark x1="16667" y1="28369" x2="16667" y2="28369"/>
                        <a14:foregroundMark x1="16312" y1="28369" x2="16312" y2="28369"/>
                        <a14:foregroundMark x1="15603" y1="28369" x2="15603" y2="28369"/>
                        <a14:foregroundMark x1="29787" y1="26241" x2="29787" y2="26241"/>
                        <a14:foregroundMark x1="31560" y1="25816" x2="31560" y2="25816"/>
                        <a14:foregroundMark x1="33333" y1="25532" x2="33333" y2="25532"/>
                        <a14:backgroundMark x1="2482" y1="36879" x2="2482" y2="36879"/>
                        <a14:backgroundMark x1="1064" y1="38723" x2="1064" y2="38723"/>
                        <a14:backgroundMark x1="3546" y1="38014" x2="3546" y2="38014"/>
                        <a14:backgroundMark x1="2482" y1="39433" x2="2482" y2="39433"/>
                        <a14:backgroundMark x1="3191" y1="39149" x2="3191" y2="39149"/>
                        <a14:backgroundMark x1="9574" y1="29929" x2="9574" y2="29929"/>
                        <a14:backgroundMark x1="8865" y1="30213" x2="8865" y2="30213"/>
                        <a14:backgroundMark x1="11348" y1="87943" x2="11348" y2="87943"/>
                        <a14:backgroundMark x1="12057" y1="88794" x2="12057" y2="88794"/>
                        <a14:backgroundMark x1="12057" y1="88511" x2="12057" y2="88511"/>
                        <a14:backgroundMark x1="11348" y1="88369" x2="11348" y2="88369"/>
                        <a14:backgroundMark x1="12057" y1="88085" x2="12057" y2="88085"/>
                        <a14:backgroundMark x1="10993" y1="87660" x2="10993" y2="87660"/>
                        <a14:backgroundMark x1="10993" y1="88369" x2="10993" y2="88369"/>
                        <a14:backgroundMark x1="12057" y1="88652" x2="9574" y2="87518"/>
                        <a14:backgroundMark x1="10284" y1="87376" x2="10284" y2="87376"/>
                        <a14:backgroundMark x1="29787" y1="3404" x2="29787" y2="3404"/>
                        <a14:backgroundMark x1="27305" y1="5816" x2="32624" y2="2979"/>
                        <a14:backgroundMark x1="28723" y1="3972" x2="28723" y2="3972"/>
                        <a14:backgroundMark x1="29078" y1="3546" x2="29078" y2="3546"/>
                        <a14:backgroundMark x1="28014" y1="3688" x2="28014" y2="3688"/>
                        <a14:backgroundMark x1="28369" y1="4397" x2="28369" y2="4397"/>
                        <a14:backgroundMark x1="28369" y1="4823" x2="28369" y2="4823"/>
                        <a14:backgroundMark x1="29787" y1="3546" x2="29787" y2="3546"/>
                        <a14:backgroundMark x1="29433" y1="3688" x2="27660" y2="3830"/>
                        <a14:backgroundMark x1="28723" y1="4681" x2="28723" y2="4681"/>
                        <a14:backgroundMark x1="16312" y1="28227" x2="16312" y2="28227"/>
                        <a14:backgroundMark x1="15248" y1="28369" x2="15248" y2="28369"/>
                        <a14:backgroundMark x1="14184" y1="28511" x2="14184" y2="28511"/>
                        <a14:backgroundMark x1="29433" y1="25957" x2="29433" y2="25957"/>
                        <a14:backgroundMark x1="99645" y1="38865" x2="99645" y2="38865"/>
                        <a14:backgroundMark x1="99645" y1="58723" x2="99645" y2="58723"/>
                        <a14:backgroundMark x1="99645" y1="45532" x2="99645" y2="45532"/>
                      </a14:backgroundRemoval>
                    </a14:imgEffect>
                  </a14:imgLayer>
                </a14:imgProps>
              </a:ext>
              <a:ext uri="{28A0092B-C50C-407E-A947-70E740481C1C}">
                <a14:useLocalDpi xmlns:a14="http://schemas.microsoft.com/office/drawing/2010/main"/>
              </a:ext>
            </a:extLst>
          </a:blip>
          <a:stretch>
            <a:fillRect/>
          </a:stretch>
        </p:blipFill>
        <p:spPr>
          <a:xfrm>
            <a:off x="550339" y="1444239"/>
            <a:ext cx="1479704" cy="3699261"/>
          </a:xfrm>
          <a:prstGeom prst="rect">
            <a:avLst/>
          </a:prstGeom>
          <a:effectLst>
            <a:outerShdw blurRad="50800" dist="38100" algn="l" rotWithShape="0">
              <a:prstClr val="black">
                <a:alpha val="40000"/>
              </a:prstClr>
            </a:outerShdw>
          </a:effectLst>
        </p:spPr>
      </p:pic>
      <p:pic>
        <p:nvPicPr>
          <p:cNvPr id="15" name="Picture 14">
            <a:extLst>
              <a:ext uri="{FF2B5EF4-FFF2-40B4-BE49-F238E27FC236}">
                <a16:creationId xmlns:a16="http://schemas.microsoft.com/office/drawing/2014/main" id="{F490BFAB-2CC1-4B26-9CC2-07953A9B60CF}"/>
              </a:ext>
            </a:extLst>
          </p:cNvPr>
          <p:cNvPicPr/>
          <p:nvPr/>
        </p:nvPicPr>
        <p:blipFill>
          <a:blip r:embed="rId5" cstate="screen">
            <a:extLst>
              <a:ext uri="{28A0092B-C50C-407E-A947-70E740481C1C}">
                <a14:useLocalDpi xmlns:a14="http://schemas.microsoft.com/office/drawing/2010/main"/>
              </a:ext>
            </a:extLst>
          </a:blip>
          <a:stretch>
            <a:fillRect/>
          </a:stretch>
        </p:blipFill>
        <p:spPr>
          <a:xfrm>
            <a:off x="2324611" y="2307704"/>
            <a:ext cx="1648444" cy="1605883"/>
          </a:xfrm>
          <a:prstGeom prst="rect">
            <a:avLst/>
          </a:prstGeom>
        </p:spPr>
      </p:pic>
      <p:pic>
        <p:nvPicPr>
          <p:cNvPr id="16" name="Picture 15">
            <a:extLst>
              <a:ext uri="{FF2B5EF4-FFF2-40B4-BE49-F238E27FC236}">
                <a16:creationId xmlns:a16="http://schemas.microsoft.com/office/drawing/2014/main" id="{5BC60D3B-6AE3-470E-8BAE-2F4713BE6D3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14937" y="2273329"/>
            <a:ext cx="1742104" cy="609473"/>
          </a:xfrm>
          <a:prstGeom prst="rect">
            <a:avLst/>
          </a:prstGeom>
        </p:spPr>
      </p:pic>
      <p:pic>
        <p:nvPicPr>
          <p:cNvPr id="17" name="Picture 16">
            <a:extLst>
              <a:ext uri="{FF2B5EF4-FFF2-40B4-BE49-F238E27FC236}">
                <a16:creationId xmlns:a16="http://schemas.microsoft.com/office/drawing/2014/main" id="{3D5314AD-D80D-4BCE-A873-0184F549076C}"/>
              </a:ext>
            </a:extLst>
          </p:cNvPr>
          <p:cNvPicPr/>
          <p:nvPr/>
        </p:nvPicPr>
        <p:blipFill rotWithShape="1">
          <a:blip r:embed="rId7" cstate="screen">
            <a:extLst>
              <a:ext uri="{BEBA8EAE-BF5A-486C-A8C5-ECC9F3942E4B}">
                <a14:imgProps xmlns:a14="http://schemas.microsoft.com/office/drawing/2010/main">
                  <a14:imgLayer r:embed="rId8">
                    <a14:imgEffect>
                      <a14:backgroundRemoval t="8711" b="99652" l="0" r="97059">
                        <a14:foregroundMark x1="14480" y1="24042" x2="14480" y2="24042"/>
                        <a14:foregroundMark x1="26923" y1="19512" x2="26923" y2="19512"/>
                        <a14:foregroundMark x1="39367" y1="21254" x2="39367" y2="21254"/>
                        <a14:foregroundMark x1="53167" y1="16028" x2="53167" y2="16028"/>
                        <a14:foregroundMark x1="63348" y1="17422" x2="63348" y2="17422"/>
                        <a14:foregroundMark x1="77376" y1="33449" x2="77376" y2="33449"/>
                        <a14:foregroundMark x1="87104" y1="53310" x2="87104" y2="53310"/>
                        <a14:foregroundMark x1="86425" y1="76655" x2="86425" y2="76655"/>
                        <a14:foregroundMark x1="88914" y1="86760" x2="88914" y2="86760"/>
                        <a14:foregroundMark x1="93439" y1="50871" x2="93439" y2="50871"/>
                        <a14:foregroundMark x1="92081" y1="23345" x2="92081" y2="23345"/>
                        <a14:foregroundMark x1="94344" y1="50174" x2="94344" y2="50174"/>
                        <a14:foregroundMark x1="50000" y1="80139" x2="50000" y2="80139"/>
                        <a14:foregroundMark x1="36652" y1="72125" x2="36652" y2="72125"/>
                        <a14:foregroundMark x1="16290" y1="83972" x2="16290" y2="83972"/>
                        <a14:foregroundMark x1="5656" y1="78746" x2="5656" y2="78746"/>
                        <a14:foregroundMark x1="452" y1="62718" x2="452" y2="62718"/>
                        <a14:foregroundMark x1="452" y1="51916" x2="452" y2="51916"/>
                        <a14:foregroundMark x1="452" y1="66202" x2="452" y2="66202"/>
                        <a14:foregroundMark x1="452" y1="72125" x2="452" y2="72125"/>
                        <a14:foregroundMark x1="10181" y1="84669" x2="10181" y2="84669"/>
                        <a14:foregroundMark x1="45023" y1="65157" x2="45023" y2="65157"/>
                        <a14:foregroundMark x1="50679" y1="65157" x2="50679" y2="65157"/>
                        <a14:foregroundMark x1="59050" y1="79791" x2="59050" y2="79791"/>
                        <a14:foregroundMark x1="79638" y1="70732" x2="79638" y2="70732"/>
                        <a14:foregroundMark x1="84842" y1="71080" x2="84842" y2="71080"/>
                        <a14:foregroundMark x1="89367" y1="57143" x2="89367" y2="57143"/>
                        <a14:foregroundMark x1="92760" y1="61324" x2="92760" y2="61324"/>
                        <a14:foregroundMark x1="97511" y1="51220" x2="97511" y2="51220"/>
                        <a14:foregroundMark x1="41855" y1="14634" x2="41855" y2="14634"/>
                        <a14:foregroundMark x1="39819" y1="16028" x2="39819" y2="16028"/>
                        <a14:foregroundMark x1="38914" y1="13937" x2="38914" y2="13937"/>
                        <a14:foregroundMark x1="40724" y1="12892" x2="40724" y2="12892"/>
                        <a14:foregroundMark x1="41855" y1="13589" x2="41855" y2="13589"/>
                        <a14:foregroundMark x1="42308" y1="15331" x2="42308" y2="15331"/>
                        <a14:foregroundMark x1="90724" y1="74564" x2="90724" y2="74564"/>
                        <a14:foregroundMark x1="80995" y1="86760" x2="80995" y2="86760"/>
                        <a14:foregroundMark x1="76018" y1="86063" x2="76018" y2="86063"/>
                        <a14:foregroundMark x1="71493" y1="86411" x2="71493" y2="86411"/>
                        <a14:foregroundMark x1="75566" y1="93380" x2="75566" y2="93380"/>
                        <a14:foregroundMark x1="65158" y1="98606" x2="65158" y2="98606"/>
                        <a14:foregroundMark x1="38914" y1="80139" x2="38914" y2="80139"/>
                        <a14:foregroundMark x1="2262" y1="78397" x2="2262" y2="78397"/>
                        <a14:foregroundMark x1="9276" y1="97561" x2="9276" y2="97561"/>
                        <a14:foregroundMark x1="2262" y1="83624" x2="2262" y2="83624"/>
                        <a14:foregroundMark x1="35294" y1="85714" x2="35294" y2="85714"/>
                        <a14:foregroundMark x1="38914" y1="82230" x2="38914" y2="82230"/>
                        <a14:foregroundMark x1="35294" y1="92683" x2="35294" y2="92683"/>
                        <a14:foregroundMark x1="53167" y1="96167" x2="53167" y2="96167"/>
                        <a14:foregroundMark x1="45023" y1="98606" x2="45023" y2="98606"/>
                        <a14:foregroundMark x1="52489" y1="99652" x2="52489" y2="99652"/>
                        <a14:foregroundMark x1="28281" y1="8711" x2="28281" y2="8711"/>
                        <a14:foregroundMark x1="40498" y1="11498" x2="40498" y2="11498"/>
                        <a14:foregroundMark x1="38462" y1="12544" x2="38462" y2="12544"/>
                        <a14:foregroundMark x1="37557" y1="17770" x2="37557" y2="17770"/>
                        <a14:foregroundMark x1="97285" y1="30662" x2="97285" y2="30662"/>
                        <a14:foregroundMark x1="71946" y1="24739" x2="71946" y2="24739"/>
                        <a14:foregroundMark x1="75792" y1="23693" x2="75792" y2="23693"/>
                        <a14:foregroundMark x1="85520" y1="98955" x2="85520" y2="98955"/>
                        <a14:foregroundMark x1="17421" y1="99303" x2="17421" y2="99303"/>
                        <a14:foregroundMark x1="24661" y1="20209" x2="24661" y2="20209"/>
                        <a14:foregroundMark x1="33032" y1="21254" x2="33032" y2="21254"/>
                        <a14:foregroundMark x1="26018" y1="20557" x2="26018" y2="20557"/>
                        <a14:foregroundMark x1="26018" y1="20557" x2="26018" y2="20557"/>
                        <a14:foregroundMark x1="25792" y1="20557" x2="25792" y2="20557"/>
                        <a14:foregroundMark x1="26018" y1="20557" x2="26018" y2="20557"/>
                        <a14:foregroundMark x1="25566" y1="20557" x2="25566" y2="20557"/>
                        <a14:foregroundMark x1="25792" y1="21254" x2="25792" y2="21254"/>
                        <a14:foregroundMark x1="26018" y1="20557" x2="26018" y2="20557"/>
                        <a14:foregroundMark x1="26018" y1="20209" x2="26018" y2="20209"/>
                        <a14:foregroundMark x1="42081" y1="12195" x2="42081" y2="12195"/>
                        <a14:backgroundMark x1="57240" y1="97213" x2="57240" y2="97213"/>
                        <a14:backgroundMark x1="73529" y1="97213" x2="73529" y2="97213"/>
                        <a14:backgroundMark x1="42308" y1="90941" x2="42308" y2="90941"/>
                        <a14:backgroundMark x1="32127" y1="85017" x2="32127" y2="85017"/>
                        <a14:backgroundMark x1="48869" y1="90592" x2="48869" y2="90592"/>
                        <a14:backgroundMark x1="49095" y1="93728" x2="49095" y2="93728"/>
                        <a14:backgroundMark x1="49095" y1="95819" x2="49095" y2="95819"/>
                        <a14:backgroundMark x1="48869" y1="98258" x2="48869" y2="98258"/>
                        <a14:backgroundMark x1="48643" y1="87108" x2="48643" y2="87108"/>
                        <a14:backgroundMark x1="41176" y1="75261" x2="41176" y2="75261"/>
                        <a14:backgroundMark x1="70136" y1="20209" x2="70136" y2="20209"/>
                        <a14:backgroundMark x1="62670" y1="18118" x2="62670" y2="18118"/>
                        <a14:backgroundMark x1="62670" y1="18467" x2="62670" y2="18467"/>
                        <a14:backgroundMark x1="62896" y1="18118" x2="62896" y2="18118"/>
                        <a14:backgroundMark x1="62670" y1="17422" x2="62670" y2="17422"/>
                        <a14:backgroundMark x1="62670" y1="18118" x2="62670" y2="18118"/>
                        <a14:backgroundMark x1="62896" y1="18467" x2="62896" y2="18467"/>
                        <a14:backgroundMark x1="62670" y1="18118" x2="62670" y2="18118"/>
                        <a14:backgroundMark x1="37330" y1="19164" x2="37330" y2="19164"/>
                        <a14:backgroundMark x1="37330" y1="20557" x2="37330" y2="20557"/>
                        <a14:backgroundMark x1="37557" y1="20557" x2="37557" y2="20557"/>
                        <a14:backgroundMark x1="38009" y1="21254" x2="38009" y2="21254"/>
                        <a14:backgroundMark x1="38235" y1="21254" x2="38235" y2="21254"/>
                        <a14:backgroundMark x1="36878" y1="18467" x2="36878" y2="18467"/>
                        <a14:backgroundMark x1="37557" y1="19512" x2="37557" y2="19512"/>
                        <a14:backgroundMark x1="38235" y1="21254" x2="38235" y2="21254"/>
                        <a14:backgroundMark x1="38462" y1="21254" x2="38462" y2="21254"/>
                        <a14:backgroundMark x1="37104" y1="17770" x2="37104" y2="17770"/>
                        <a14:backgroundMark x1="62896" y1="17770" x2="62896" y2="17770"/>
                        <a14:backgroundMark x1="90271" y1="24042" x2="90271" y2="24042"/>
                        <a14:backgroundMark x1="37104" y1="18118" x2="37104" y2="18118"/>
                        <a14:backgroundMark x1="37104" y1="18118" x2="37104" y2="18118"/>
                        <a14:backgroundMark x1="37104" y1="18118" x2="37104" y2="18118"/>
                        <a14:backgroundMark x1="37104" y1="18467" x2="37104" y2="18467"/>
                        <a14:backgroundMark x1="26018" y1="17770" x2="26018" y2="17770"/>
                        <a14:backgroundMark x1="26923" y1="18815" x2="26923" y2="18815"/>
                        <a14:backgroundMark x1="26471" y1="20209" x2="26471" y2="20209"/>
                      </a14:backgroundRemoval>
                    </a14:imgEffect>
                  </a14:imgLayer>
                </a14:imgProps>
              </a:ext>
              <a:ext uri="{28A0092B-C50C-407E-A947-70E740481C1C}">
                <a14:useLocalDpi xmlns:a14="http://schemas.microsoft.com/office/drawing/2010/main"/>
              </a:ext>
            </a:extLst>
          </a:blip>
          <a:srcRect/>
          <a:stretch/>
        </p:blipFill>
        <p:spPr>
          <a:xfrm>
            <a:off x="4274941" y="2773954"/>
            <a:ext cx="1822095" cy="1159785"/>
          </a:xfrm>
          <a:prstGeom prst="rect">
            <a:avLst/>
          </a:prstGeom>
        </p:spPr>
      </p:pic>
      <p:sp>
        <p:nvSpPr>
          <p:cNvPr id="2" name="TextBox 1">
            <a:extLst>
              <a:ext uri="{FF2B5EF4-FFF2-40B4-BE49-F238E27FC236}">
                <a16:creationId xmlns:a16="http://schemas.microsoft.com/office/drawing/2014/main" id="{6AC7A57D-3142-4E4C-B117-ED628455A5D9}"/>
              </a:ext>
            </a:extLst>
          </p:cNvPr>
          <p:cNvSpPr txBox="1"/>
          <p:nvPr/>
        </p:nvSpPr>
        <p:spPr>
          <a:xfrm>
            <a:off x="2324611" y="3935998"/>
            <a:ext cx="1648444" cy="461665"/>
          </a:xfrm>
          <a:prstGeom prst="rect">
            <a:avLst/>
          </a:prstGeom>
          <a:noFill/>
        </p:spPr>
        <p:txBody>
          <a:bodyPr wrap="square" rtlCol="0">
            <a:spAutoFit/>
          </a:bodyPr>
          <a:lstStyle/>
          <a:p>
            <a:pPr algn="ctr"/>
            <a:r>
              <a:rPr lang="en-US" sz="1200" dirty="0">
                <a:latin typeface="Kulim Park Light" panose="020B0604020202020204" charset="0"/>
              </a:rPr>
              <a:t>18 million patrons Ecommerce only</a:t>
            </a:r>
          </a:p>
        </p:txBody>
      </p:sp>
      <p:sp>
        <p:nvSpPr>
          <p:cNvPr id="19" name="TextBox 18">
            <a:extLst>
              <a:ext uri="{FF2B5EF4-FFF2-40B4-BE49-F238E27FC236}">
                <a16:creationId xmlns:a16="http://schemas.microsoft.com/office/drawing/2014/main" id="{63264575-296F-4EBA-8414-6E35C9883C0C}"/>
              </a:ext>
            </a:extLst>
          </p:cNvPr>
          <p:cNvSpPr txBox="1"/>
          <p:nvPr/>
        </p:nvSpPr>
        <p:spPr>
          <a:xfrm>
            <a:off x="4314937" y="3935998"/>
            <a:ext cx="1648444" cy="461665"/>
          </a:xfrm>
          <a:prstGeom prst="rect">
            <a:avLst/>
          </a:prstGeom>
          <a:noFill/>
        </p:spPr>
        <p:txBody>
          <a:bodyPr wrap="square" rtlCol="0">
            <a:spAutoFit/>
          </a:bodyPr>
          <a:lstStyle/>
          <a:p>
            <a:pPr algn="ctr"/>
            <a:r>
              <a:rPr lang="en-US" sz="1200" dirty="0">
                <a:latin typeface="Kulim Park Light" panose="020B0604020202020204" charset="0"/>
              </a:rPr>
              <a:t>250,000 patrons Limited privileges</a:t>
            </a:r>
          </a:p>
        </p:txBody>
      </p:sp>
      <p:pic>
        <p:nvPicPr>
          <p:cNvPr id="20" name="Picture 19">
            <a:extLst>
              <a:ext uri="{FF2B5EF4-FFF2-40B4-BE49-F238E27FC236}">
                <a16:creationId xmlns:a16="http://schemas.microsoft.com/office/drawing/2014/main" id="{99D9EE29-642F-4420-B6C3-F0079A1B3949}"/>
              </a:ext>
            </a:extLst>
          </p:cNvPr>
          <p:cNvPicPr/>
          <p:nvPr/>
        </p:nvPicPr>
        <p:blipFill rotWithShape="1">
          <a:blip r:embed="rId9" cstate="screen">
            <a:extLst>
              <a:ext uri="{28A0092B-C50C-407E-A947-70E740481C1C}">
                <a14:useLocalDpi xmlns:a14="http://schemas.microsoft.com/office/drawing/2010/main"/>
              </a:ext>
            </a:extLst>
          </a:blip>
          <a:srcRect/>
          <a:stretch/>
        </p:blipFill>
        <p:spPr>
          <a:xfrm>
            <a:off x="6398922" y="2307704"/>
            <a:ext cx="1590142" cy="1093657"/>
          </a:xfrm>
          <a:prstGeom prst="rect">
            <a:avLst/>
          </a:prstGeom>
        </p:spPr>
      </p:pic>
      <p:sp>
        <p:nvSpPr>
          <p:cNvPr id="21" name="TextBox 20">
            <a:extLst>
              <a:ext uri="{FF2B5EF4-FFF2-40B4-BE49-F238E27FC236}">
                <a16:creationId xmlns:a16="http://schemas.microsoft.com/office/drawing/2014/main" id="{CEB446C3-3452-4895-8340-59613FFDD1AF}"/>
              </a:ext>
            </a:extLst>
          </p:cNvPr>
          <p:cNvSpPr txBox="1"/>
          <p:nvPr/>
        </p:nvSpPr>
        <p:spPr>
          <a:xfrm>
            <a:off x="6309658" y="3414115"/>
            <a:ext cx="1768669" cy="1015663"/>
          </a:xfrm>
          <a:prstGeom prst="rect">
            <a:avLst/>
          </a:prstGeom>
          <a:noFill/>
        </p:spPr>
        <p:txBody>
          <a:bodyPr wrap="square" rtlCol="0">
            <a:spAutoFit/>
          </a:bodyPr>
          <a:lstStyle/>
          <a:p>
            <a:pPr algn="ctr"/>
            <a:r>
              <a:rPr lang="en-US" sz="1200" dirty="0">
                <a:latin typeface="Kulim Park Light" panose="020B0604020202020204" charset="0"/>
              </a:rPr>
              <a:t>MOH, Caretakers, etc.</a:t>
            </a:r>
          </a:p>
          <a:p>
            <a:pPr algn="ctr"/>
            <a:r>
              <a:rPr lang="en-US" sz="1200" dirty="0">
                <a:latin typeface="Kulim Park Light" panose="020B0604020202020204" charset="0"/>
              </a:rPr>
              <a:t>3 million+ patrons</a:t>
            </a:r>
          </a:p>
          <a:p>
            <a:pPr algn="ctr"/>
            <a:r>
              <a:rPr lang="en-US" sz="1200" dirty="0">
                <a:latin typeface="Kulim Park Light" panose="020B0604020202020204" charset="0"/>
              </a:rPr>
              <a:t>Full Exchange Privileges</a:t>
            </a:r>
          </a:p>
          <a:p>
            <a:pPr algn="ctr"/>
            <a:r>
              <a:rPr lang="en-US" sz="1200" dirty="0">
                <a:latin typeface="Kulim Park Light" panose="020B0604020202020204" charset="0"/>
              </a:rPr>
              <a:t>Commissary Privileges</a:t>
            </a:r>
          </a:p>
          <a:p>
            <a:pPr algn="ctr"/>
            <a:r>
              <a:rPr lang="en-US" sz="1200" dirty="0">
                <a:latin typeface="Kulim Park Light" panose="020B0604020202020204" charset="0"/>
              </a:rPr>
              <a:t>MWR Cat “C” Privileges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pic>
        <p:nvPicPr>
          <p:cNvPr id="2" name="Picture 1">
            <a:extLst>
              <a:ext uri="{FF2B5EF4-FFF2-40B4-BE49-F238E27FC236}">
                <a16:creationId xmlns:a16="http://schemas.microsoft.com/office/drawing/2014/main" id="{5992915C-166C-4055-98B3-816C5F4FFA9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323895" y="2709684"/>
            <a:ext cx="1592955" cy="2121998"/>
          </a:xfrm>
          <a:prstGeom prst="rect">
            <a:avLst/>
          </a:prstGeom>
        </p:spPr>
      </p:pic>
      <p:sp>
        <p:nvSpPr>
          <p:cNvPr id="324" name="Google Shape;324;p40"/>
          <p:cNvSpPr txBox="1">
            <a:spLocks noGrp="1"/>
          </p:cNvSpPr>
          <p:nvPr>
            <p:ph type="title"/>
          </p:nvPr>
        </p:nvSpPr>
        <p:spPr>
          <a:xfrm>
            <a:off x="545800" y="885775"/>
            <a:ext cx="7772400" cy="6264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solidFill>
                  <a:schemeClr val="accent3"/>
                </a:solidFill>
              </a:rPr>
              <a:t>Deployable Support Exchange</a:t>
            </a:r>
            <a:endParaRPr dirty="0">
              <a:solidFill>
                <a:schemeClr val="accent3"/>
              </a:solidFill>
            </a:endParaRPr>
          </a:p>
        </p:txBody>
      </p:sp>
      <p:sp>
        <p:nvSpPr>
          <p:cNvPr id="325" name="Google Shape;325;p40"/>
          <p:cNvSpPr txBox="1">
            <a:spLocks noGrp="1"/>
          </p:cNvSpPr>
          <p:nvPr>
            <p:ph type="sldNum" idx="12"/>
          </p:nvPr>
        </p:nvSpPr>
        <p:spPr>
          <a:xfrm>
            <a:off x="8458194" y="0"/>
            <a:ext cx="685800" cy="6858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9</a:t>
            </a:fld>
            <a:endParaRPr/>
          </a:p>
        </p:txBody>
      </p:sp>
      <p:sp>
        <p:nvSpPr>
          <p:cNvPr id="338" name="Google Shape;338;p40"/>
          <p:cNvSpPr/>
          <p:nvPr/>
        </p:nvSpPr>
        <p:spPr>
          <a:xfrm>
            <a:off x="0" y="1612647"/>
            <a:ext cx="3678347" cy="393600"/>
          </a:xfrm>
          <a:prstGeom prst="homePlate">
            <a:avLst>
              <a:gd name="adj" fmla="val 32030"/>
            </a:avLst>
          </a:prstGeom>
          <a:solidFill>
            <a:schemeClr val="lt2"/>
          </a:solidFill>
          <a:ln>
            <a:noFill/>
          </a:ln>
          <a:effectLst>
            <a:outerShdw blurRad="28575" dist="9525" algn="bl" rotWithShape="0">
              <a:srgbClr val="000000">
                <a:alpha val="2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000">
              <a:solidFill>
                <a:schemeClr val="dk1"/>
              </a:solidFill>
            </a:endParaRPr>
          </a:p>
        </p:txBody>
      </p:sp>
      <p:sp>
        <p:nvSpPr>
          <p:cNvPr id="342" name="Google Shape;342;p40"/>
          <p:cNvSpPr txBox="1"/>
          <p:nvPr/>
        </p:nvSpPr>
        <p:spPr>
          <a:xfrm>
            <a:off x="3464092" y="2548430"/>
            <a:ext cx="702663" cy="694653"/>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None/>
            </a:pPr>
            <a:r>
              <a:rPr lang="en-US" sz="1100" dirty="0">
                <a:solidFill>
                  <a:schemeClr val="dk1"/>
                </a:solidFill>
                <a:latin typeface="Kulim Park Light" panose="020B0604020202020204" charset="0"/>
                <a:ea typeface="Kulim Park"/>
                <a:cs typeface="Kulim Park"/>
                <a:sym typeface="Kulim Park"/>
              </a:rPr>
              <a:t>Hurricane Ida</a:t>
            </a:r>
            <a:r>
              <a:rPr lang="en" sz="1100" dirty="0">
                <a:solidFill>
                  <a:schemeClr val="dk1"/>
                </a:solidFill>
                <a:latin typeface="Kulim Park Light" panose="020B0604020202020204" charset="0"/>
                <a:ea typeface="Kulim Park"/>
                <a:cs typeface="Kulim Park"/>
                <a:sym typeface="Kulim Park"/>
              </a:rPr>
              <a:t> hits New Orleans.</a:t>
            </a:r>
            <a:endParaRPr sz="1100" dirty="0">
              <a:solidFill>
                <a:schemeClr val="dk1"/>
              </a:solidFill>
              <a:latin typeface="Kulim Park Light" panose="020B0604020202020204" charset="0"/>
              <a:ea typeface="Kulim Park"/>
              <a:cs typeface="Kulim Park"/>
              <a:sym typeface="Kulim Park"/>
            </a:endParaRPr>
          </a:p>
        </p:txBody>
      </p:sp>
      <p:sp>
        <p:nvSpPr>
          <p:cNvPr id="344" name="Google Shape;344;p40"/>
          <p:cNvSpPr txBox="1"/>
          <p:nvPr/>
        </p:nvSpPr>
        <p:spPr>
          <a:xfrm>
            <a:off x="4415142" y="2571750"/>
            <a:ext cx="976702" cy="1159042"/>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None/>
            </a:pPr>
            <a:r>
              <a:rPr lang="en" sz="1100" dirty="0">
                <a:solidFill>
                  <a:schemeClr val="dk1"/>
                </a:solidFill>
                <a:latin typeface="Kulim Park Light" panose="020B0604020202020204" charset="0"/>
                <a:ea typeface="Kulim Park"/>
                <a:cs typeface="Kulim Park"/>
                <a:sym typeface="Kulim Park"/>
              </a:rPr>
              <a:t>CGX Michoud reopens.</a:t>
            </a:r>
          </a:p>
          <a:p>
            <a:pPr marL="0" marR="0" lvl="0" indent="0" algn="l" rtl="0">
              <a:lnSpc>
                <a:spcPct val="100000"/>
              </a:lnSpc>
              <a:spcBef>
                <a:spcPts val="0"/>
              </a:spcBef>
              <a:spcAft>
                <a:spcPts val="0"/>
              </a:spcAft>
              <a:buNone/>
            </a:pPr>
            <a:r>
              <a:rPr lang="en" sz="1100" dirty="0">
                <a:solidFill>
                  <a:schemeClr val="dk1"/>
                </a:solidFill>
                <a:latin typeface="Kulim Park Light" panose="020B0604020202020204" charset="0"/>
                <a:ea typeface="Kulim Park"/>
                <a:cs typeface="Kulim Park"/>
                <a:sym typeface="Kulim Park"/>
              </a:rPr>
              <a:t>First shipment of generators arrives.</a:t>
            </a:r>
          </a:p>
          <a:p>
            <a:pPr marL="0" marR="0" lvl="0" indent="0" algn="l" rtl="0">
              <a:lnSpc>
                <a:spcPct val="100000"/>
              </a:lnSpc>
              <a:spcBef>
                <a:spcPts val="0"/>
              </a:spcBef>
              <a:spcAft>
                <a:spcPts val="0"/>
              </a:spcAft>
              <a:buNone/>
            </a:pPr>
            <a:r>
              <a:rPr lang="en" sz="1100" dirty="0">
                <a:solidFill>
                  <a:schemeClr val="dk1"/>
                </a:solidFill>
                <a:latin typeface="Kulim Park Light" panose="020B0604020202020204" charset="0"/>
                <a:ea typeface="Kulim Park"/>
                <a:cs typeface="Kulim Park"/>
                <a:sym typeface="Kulim Park"/>
              </a:rPr>
              <a:t>MSU requests DSE response.</a:t>
            </a:r>
            <a:endParaRPr sz="1100" dirty="0">
              <a:solidFill>
                <a:schemeClr val="dk1"/>
              </a:solidFill>
              <a:latin typeface="Kulim Park Light" panose="020B0604020202020204" charset="0"/>
              <a:ea typeface="Kulim Park"/>
              <a:cs typeface="Kulim Park"/>
              <a:sym typeface="Kulim Park"/>
            </a:endParaRPr>
          </a:p>
        </p:txBody>
      </p:sp>
      <p:sp>
        <p:nvSpPr>
          <p:cNvPr id="346" name="Google Shape;346;p40"/>
          <p:cNvSpPr txBox="1"/>
          <p:nvPr/>
        </p:nvSpPr>
        <p:spPr>
          <a:xfrm>
            <a:off x="6517776" y="2709684"/>
            <a:ext cx="870902" cy="5334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None/>
            </a:pPr>
            <a:r>
              <a:rPr lang="en" sz="1100" dirty="0">
                <a:solidFill>
                  <a:schemeClr val="dk1"/>
                </a:solidFill>
                <a:latin typeface="Kulim Park Light" panose="020B0604020202020204" charset="0"/>
                <a:ea typeface="Kulim Park"/>
                <a:cs typeface="Kulim Park"/>
                <a:sym typeface="Kulim Park"/>
              </a:rPr>
              <a:t>CGX staff arrives to prep and open DSE.</a:t>
            </a:r>
            <a:endParaRPr sz="1100" dirty="0">
              <a:solidFill>
                <a:schemeClr val="dk1"/>
              </a:solidFill>
              <a:latin typeface="Kulim Park Light" panose="020B0604020202020204" charset="0"/>
              <a:ea typeface="Kulim Park"/>
              <a:cs typeface="Kulim Park"/>
              <a:sym typeface="Kulim Park"/>
            </a:endParaRPr>
          </a:p>
        </p:txBody>
      </p:sp>
      <p:sp>
        <p:nvSpPr>
          <p:cNvPr id="356" name="Google Shape;356;p40"/>
          <p:cNvSpPr txBox="1"/>
          <p:nvPr/>
        </p:nvSpPr>
        <p:spPr>
          <a:xfrm>
            <a:off x="5527635" y="2574332"/>
            <a:ext cx="785413" cy="533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 sz="1100" dirty="0">
                <a:solidFill>
                  <a:schemeClr val="dk1"/>
                </a:solidFill>
                <a:latin typeface="Kulim Park Light" panose="020B0604020202020204" charset="0"/>
                <a:ea typeface="Kulim Park"/>
                <a:cs typeface="Kulim Park"/>
                <a:sym typeface="Kulim Park"/>
              </a:rPr>
              <a:t>DSE arrives at Terrebonne Emergency Operations Center.</a:t>
            </a:r>
            <a:endParaRPr sz="1100" dirty="0">
              <a:solidFill>
                <a:schemeClr val="dk1"/>
              </a:solidFill>
              <a:latin typeface="Kulim Park Light" panose="020B0604020202020204" charset="0"/>
              <a:ea typeface="Kulim Park"/>
              <a:cs typeface="Kulim Park"/>
              <a:sym typeface="Kulim Park"/>
            </a:endParaRPr>
          </a:p>
        </p:txBody>
      </p:sp>
      <p:sp>
        <p:nvSpPr>
          <p:cNvPr id="358" name="Google Shape;358;p40"/>
          <p:cNvSpPr txBox="1"/>
          <p:nvPr/>
        </p:nvSpPr>
        <p:spPr>
          <a:xfrm>
            <a:off x="7323895" y="2512884"/>
            <a:ext cx="1592954" cy="594848"/>
          </a:xfrm>
          <a:prstGeom prst="rect">
            <a:avLst/>
          </a:prstGeom>
          <a:solidFill>
            <a:schemeClr val="accent3"/>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 sz="1100" dirty="0">
                <a:solidFill>
                  <a:schemeClr val="bg1"/>
                </a:solidFill>
                <a:latin typeface="Red Hat Display Black" panose="020B0604020202020204" charset="0"/>
                <a:ea typeface="Kulim Park"/>
                <a:cs typeface="Kulim Park"/>
                <a:sym typeface="Kulim Park"/>
              </a:rPr>
              <a:t>Operational          serving responders </a:t>
            </a:r>
          </a:p>
          <a:p>
            <a:pPr marL="0" marR="0" lvl="0" indent="0" algn="ctr" rtl="0">
              <a:lnSpc>
                <a:spcPct val="100000"/>
              </a:lnSpc>
              <a:spcBef>
                <a:spcPts val="0"/>
              </a:spcBef>
              <a:spcAft>
                <a:spcPts val="0"/>
              </a:spcAft>
              <a:buNone/>
            </a:pPr>
            <a:r>
              <a:rPr lang="en" sz="1100" dirty="0">
                <a:solidFill>
                  <a:schemeClr val="bg1"/>
                </a:solidFill>
                <a:latin typeface="Red Hat Display Black" panose="020B0604020202020204" charset="0"/>
                <a:ea typeface="Kulim Park"/>
                <a:cs typeface="Kulim Park"/>
                <a:sym typeface="Kulim Park"/>
              </a:rPr>
              <a:t>on site</a:t>
            </a:r>
            <a:r>
              <a:rPr lang="en" sz="1100" dirty="0">
                <a:solidFill>
                  <a:schemeClr val="dk1"/>
                </a:solidFill>
                <a:latin typeface="Red Hat Display Black" panose="020B0604020202020204" charset="0"/>
                <a:ea typeface="Kulim Park"/>
                <a:cs typeface="Kulim Park"/>
                <a:sym typeface="Kulim Park"/>
              </a:rPr>
              <a:t>.</a:t>
            </a:r>
            <a:endParaRPr sz="1100" dirty="0">
              <a:solidFill>
                <a:schemeClr val="dk1"/>
              </a:solidFill>
              <a:latin typeface="Red Hat Display Black" panose="020B0604020202020204" charset="0"/>
              <a:ea typeface="Kulim Park"/>
              <a:cs typeface="Kulim Park"/>
              <a:sym typeface="Kulim Park"/>
            </a:endParaRPr>
          </a:p>
        </p:txBody>
      </p:sp>
      <p:sp>
        <p:nvSpPr>
          <p:cNvPr id="44" name="Google Shape;335;p40">
            <a:extLst>
              <a:ext uri="{FF2B5EF4-FFF2-40B4-BE49-F238E27FC236}">
                <a16:creationId xmlns:a16="http://schemas.microsoft.com/office/drawing/2014/main" id="{B4628922-8610-4477-AD09-39A07202353D}"/>
              </a:ext>
            </a:extLst>
          </p:cNvPr>
          <p:cNvSpPr/>
          <p:nvPr/>
        </p:nvSpPr>
        <p:spPr>
          <a:xfrm>
            <a:off x="7323895" y="1613925"/>
            <a:ext cx="994305" cy="393600"/>
          </a:xfrm>
          <a:prstGeom prst="homePlate">
            <a:avLst>
              <a:gd name="adj" fmla="val 32030"/>
            </a:avLst>
          </a:prstGeom>
          <a:solidFill>
            <a:schemeClr val="accent3"/>
          </a:solidFill>
          <a:ln>
            <a:noFill/>
          </a:ln>
          <a:effectLst>
            <a:outerShdw blurRad="50800" dist="38100" algn="l" rotWithShape="0">
              <a:prstClr val="black">
                <a:alpha val="40000"/>
              </a:prstClr>
            </a:outerShdw>
          </a:effectLst>
        </p:spPr>
        <p:txBody>
          <a:bodyPr spcFirstLastPara="1" wrap="square" lIns="274300" tIns="0" rIns="0" bIns="0" anchor="ctr" anchorCtr="0">
            <a:noAutofit/>
          </a:bodyPr>
          <a:lstStyle/>
          <a:p>
            <a:pPr marL="0" marR="0" lvl="0" indent="0" algn="ctr" rtl="0">
              <a:lnSpc>
                <a:spcPct val="100000"/>
              </a:lnSpc>
              <a:spcBef>
                <a:spcPts val="0"/>
              </a:spcBef>
              <a:spcAft>
                <a:spcPts val="0"/>
              </a:spcAft>
              <a:buNone/>
            </a:pPr>
            <a:r>
              <a:rPr lang="en" sz="900" dirty="0">
                <a:solidFill>
                  <a:schemeClr val="lt1"/>
                </a:solidFill>
                <a:latin typeface="Red Hat Display Black" panose="020B0604020202020204" charset="0"/>
                <a:ea typeface="Kulim Park"/>
                <a:cs typeface="Kulim Park"/>
                <a:sym typeface="Kulim Park"/>
              </a:rPr>
              <a:t>3 SEP</a:t>
            </a:r>
            <a:endParaRPr sz="900" dirty="0">
              <a:solidFill>
                <a:schemeClr val="lt1"/>
              </a:solidFill>
              <a:latin typeface="Red Hat Display Black" panose="020B0604020202020204" charset="0"/>
              <a:ea typeface="Kulim Park"/>
              <a:cs typeface="Kulim Park"/>
              <a:sym typeface="Kulim Park"/>
            </a:endParaRPr>
          </a:p>
        </p:txBody>
      </p:sp>
      <p:sp>
        <p:nvSpPr>
          <p:cNvPr id="45" name="Google Shape;335;p40">
            <a:extLst>
              <a:ext uri="{FF2B5EF4-FFF2-40B4-BE49-F238E27FC236}">
                <a16:creationId xmlns:a16="http://schemas.microsoft.com/office/drawing/2014/main" id="{1DC4EAC4-BB62-4D41-AD6B-71EF8AEF0382}"/>
              </a:ext>
            </a:extLst>
          </p:cNvPr>
          <p:cNvSpPr/>
          <p:nvPr/>
        </p:nvSpPr>
        <p:spPr>
          <a:xfrm>
            <a:off x="6402159" y="1613925"/>
            <a:ext cx="1052662" cy="393600"/>
          </a:xfrm>
          <a:prstGeom prst="homePlate">
            <a:avLst>
              <a:gd name="adj" fmla="val 32030"/>
            </a:avLst>
          </a:prstGeom>
          <a:solidFill>
            <a:schemeClr val="accent1"/>
          </a:solidFill>
          <a:ln>
            <a:noFill/>
          </a:ln>
          <a:effectLst>
            <a:outerShdw blurRad="50800" dist="38100" algn="l" rotWithShape="0">
              <a:prstClr val="black">
                <a:alpha val="40000"/>
              </a:prstClr>
            </a:outerShdw>
          </a:effectLst>
        </p:spPr>
        <p:txBody>
          <a:bodyPr spcFirstLastPara="1" wrap="square" lIns="274300" tIns="0" rIns="0" bIns="0" anchor="ctr" anchorCtr="0">
            <a:noAutofit/>
          </a:bodyPr>
          <a:lstStyle/>
          <a:p>
            <a:pPr marL="0" marR="0" lvl="0" indent="0" algn="ctr" rtl="0">
              <a:lnSpc>
                <a:spcPct val="100000"/>
              </a:lnSpc>
              <a:spcBef>
                <a:spcPts val="0"/>
              </a:spcBef>
              <a:spcAft>
                <a:spcPts val="0"/>
              </a:spcAft>
              <a:buNone/>
            </a:pPr>
            <a:r>
              <a:rPr lang="en" sz="900" dirty="0">
                <a:solidFill>
                  <a:schemeClr val="lt1"/>
                </a:solidFill>
                <a:latin typeface="Red Hat Display Black" panose="020B0604020202020204" charset="0"/>
                <a:ea typeface="Kulim Park"/>
                <a:cs typeface="Kulim Park"/>
                <a:sym typeface="Kulim Park"/>
              </a:rPr>
              <a:t>2 SEP</a:t>
            </a:r>
            <a:endParaRPr sz="900" dirty="0">
              <a:solidFill>
                <a:schemeClr val="lt1"/>
              </a:solidFill>
              <a:latin typeface="Red Hat Display Black" panose="020B0604020202020204" charset="0"/>
              <a:ea typeface="Kulim Park"/>
              <a:cs typeface="Kulim Park"/>
              <a:sym typeface="Kulim Park"/>
            </a:endParaRPr>
          </a:p>
        </p:txBody>
      </p:sp>
      <p:sp>
        <p:nvSpPr>
          <p:cNvPr id="46" name="Google Shape;335;p40">
            <a:extLst>
              <a:ext uri="{FF2B5EF4-FFF2-40B4-BE49-F238E27FC236}">
                <a16:creationId xmlns:a16="http://schemas.microsoft.com/office/drawing/2014/main" id="{97557863-BBEC-4872-9CFD-E257E4CCE403}"/>
              </a:ext>
            </a:extLst>
          </p:cNvPr>
          <p:cNvSpPr/>
          <p:nvPr/>
        </p:nvSpPr>
        <p:spPr>
          <a:xfrm>
            <a:off x="5407437" y="1613925"/>
            <a:ext cx="1110339" cy="393600"/>
          </a:xfrm>
          <a:prstGeom prst="homePlate">
            <a:avLst>
              <a:gd name="adj" fmla="val 32030"/>
            </a:avLst>
          </a:prstGeom>
          <a:solidFill>
            <a:schemeClr val="accent1"/>
          </a:solidFill>
          <a:ln>
            <a:noFill/>
          </a:ln>
          <a:effectLst>
            <a:outerShdw blurRad="50800" dist="38100" algn="l" rotWithShape="0">
              <a:prstClr val="black">
                <a:alpha val="40000"/>
              </a:prstClr>
            </a:outerShdw>
          </a:effectLst>
        </p:spPr>
        <p:txBody>
          <a:bodyPr spcFirstLastPara="1" wrap="square" lIns="274300" tIns="0" rIns="0" bIns="0" anchor="ctr" anchorCtr="0">
            <a:noAutofit/>
          </a:bodyPr>
          <a:lstStyle/>
          <a:p>
            <a:pPr marL="0" marR="0" lvl="0" indent="0" algn="ctr" rtl="0">
              <a:lnSpc>
                <a:spcPct val="100000"/>
              </a:lnSpc>
              <a:spcBef>
                <a:spcPts val="0"/>
              </a:spcBef>
              <a:spcAft>
                <a:spcPts val="0"/>
              </a:spcAft>
              <a:buNone/>
            </a:pPr>
            <a:r>
              <a:rPr lang="en" sz="900" dirty="0">
                <a:solidFill>
                  <a:schemeClr val="lt1"/>
                </a:solidFill>
                <a:latin typeface="Red Hat Display Black" panose="020B0604020202020204" charset="0"/>
                <a:ea typeface="Kulim Park"/>
                <a:cs typeface="Kulim Park"/>
                <a:sym typeface="Kulim Park"/>
              </a:rPr>
              <a:t>1 SEP</a:t>
            </a:r>
            <a:endParaRPr sz="900" dirty="0">
              <a:solidFill>
                <a:schemeClr val="lt1"/>
              </a:solidFill>
              <a:latin typeface="Red Hat Display Black" panose="020B0604020202020204" charset="0"/>
              <a:ea typeface="Kulim Park"/>
              <a:cs typeface="Kulim Park"/>
              <a:sym typeface="Kulim Park"/>
            </a:endParaRPr>
          </a:p>
        </p:txBody>
      </p:sp>
      <p:sp>
        <p:nvSpPr>
          <p:cNvPr id="43" name="Google Shape;335;p40">
            <a:extLst>
              <a:ext uri="{FF2B5EF4-FFF2-40B4-BE49-F238E27FC236}">
                <a16:creationId xmlns:a16="http://schemas.microsoft.com/office/drawing/2014/main" id="{414C9445-1C5C-4437-AAA3-EBCEDE9F0FBF}"/>
              </a:ext>
            </a:extLst>
          </p:cNvPr>
          <p:cNvSpPr/>
          <p:nvPr/>
        </p:nvSpPr>
        <p:spPr>
          <a:xfrm>
            <a:off x="4353104" y="1612647"/>
            <a:ext cx="1185676" cy="393600"/>
          </a:xfrm>
          <a:prstGeom prst="homePlate">
            <a:avLst>
              <a:gd name="adj" fmla="val 32030"/>
            </a:avLst>
          </a:prstGeom>
          <a:solidFill>
            <a:schemeClr val="accent2"/>
          </a:solidFill>
          <a:ln>
            <a:noFill/>
          </a:ln>
          <a:effectLst>
            <a:outerShdw blurRad="50800" dist="38100" algn="l" rotWithShape="0">
              <a:prstClr val="black">
                <a:alpha val="40000"/>
              </a:prstClr>
            </a:outerShdw>
          </a:effectLst>
        </p:spPr>
        <p:txBody>
          <a:bodyPr spcFirstLastPara="1" wrap="square" lIns="274300" tIns="0" rIns="0" bIns="0" anchor="ctr" anchorCtr="0">
            <a:noAutofit/>
          </a:bodyPr>
          <a:lstStyle/>
          <a:p>
            <a:pPr marL="0" marR="0" lvl="0" indent="0" algn="ctr" rtl="0">
              <a:lnSpc>
                <a:spcPct val="100000"/>
              </a:lnSpc>
              <a:spcBef>
                <a:spcPts val="0"/>
              </a:spcBef>
              <a:spcAft>
                <a:spcPts val="0"/>
              </a:spcAft>
              <a:buNone/>
            </a:pPr>
            <a:r>
              <a:rPr lang="en" sz="900" dirty="0">
                <a:solidFill>
                  <a:schemeClr val="lt1"/>
                </a:solidFill>
                <a:latin typeface="Red Hat Display Black" panose="020B0604020202020204" charset="0"/>
                <a:ea typeface="Kulim Park"/>
                <a:cs typeface="Kulim Park"/>
                <a:sym typeface="Kulim Park"/>
              </a:rPr>
              <a:t>31 AUG</a:t>
            </a:r>
            <a:endParaRPr sz="900" dirty="0">
              <a:solidFill>
                <a:schemeClr val="lt1"/>
              </a:solidFill>
              <a:latin typeface="Red Hat Display Black" panose="020B0604020202020204" charset="0"/>
              <a:ea typeface="Kulim Park"/>
              <a:cs typeface="Kulim Park"/>
              <a:sym typeface="Kulim Park"/>
            </a:endParaRPr>
          </a:p>
        </p:txBody>
      </p:sp>
      <p:sp>
        <p:nvSpPr>
          <p:cNvPr id="335" name="Google Shape;335;p40"/>
          <p:cNvSpPr/>
          <p:nvPr/>
        </p:nvSpPr>
        <p:spPr>
          <a:xfrm>
            <a:off x="1959429" y="1615501"/>
            <a:ext cx="2543829" cy="393600"/>
          </a:xfrm>
          <a:prstGeom prst="homePlate">
            <a:avLst>
              <a:gd name="adj" fmla="val 32030"/>
            </a:avLst>
          </a:prstGeom>
          <a:solidFill>
            <a:schemeClr val="accent4"/>
          </a:solidFill>
          <a:ln>
            <a:noFill/>
          </a:ln>
          <a:effectLst>
            <a:outerShdw blurRad="50800" dist="38100" algn="l" rotWithShape="0">
              <a:prstClr val="black">
                <a:alpha val="40000"/>
              </a:prstClr>
            </a:outerShdw>
          </a:effectLst>
        </p:spPr>
        <p:txBody>
          <a:bodyPr spcFirstLastPara="1" wrap="square" lIns="274300" tIns="0" rIns="0" bIns="0" anchor="ctr" anchorCtr="0">
            <a:noAutofit/>
          </a:bodyPr>
          <a:lstStyle/>
          <a:p>
            <a:pPr marL="457200" marR="0" lvl="0" indent="0" algn="ctr" rtl="0">
              <a:lnSpc>
                <a:spcPct val="100000"/>
              </a:lnSpc>
              <a:spcBef>
                <a:spcPts val="0"/>
              </a:spcBef>
              <a:spcAft>
                <a:spcPts val="0"/>
              </a:spcAft>
              <a:buNone/>
            </a:pPr>
            <a:r>
              <a:rPr lang="en" sz="900" dirty="0">
                <a:solidFill>
                  <a:schemeClr val="lt1"/>
                </a:solidFill>
                <a:latin typeface="Red Hat Display Black" panose="020B0604020202020204" charset="0"/>
                <a:ea typeface="Kulim Park"/>
                <a:cs typeface="Kulim Park"/>
                <a:sym typeface="Kulim Park"/>
              </a:rPr>
              <a:t>29 AUG</a:t>
            </a:r>
            <a:endParaRPr sz="900" dirty="0">
              <a:solidFill>
                <a:schemeClr val="lt1"/>
              </a:solidFill>
              <a:latin typeface="Red Hat Display Black" panose="020B0604020202020204" charset="0"/>
              <a:ea typeface="Kulim Park"/>
              <a:cs typeface="Kulim Park"/>
              <a:sym typeface="Kulim Park"/>
            </a:endParaRPr>
          </a:p>
        </p:txBody>
      </p:sp>
      <p:cxnSp>
        <p:nvCxnSpPr>
          <p:cNvPr id="341" name="Google Shape;341;p40"/>
          <p:cNvCxnSpPr/>
          <p:nvPr/>
        </p:nvCxnSpPr>
        <p:spPr>
          <a:xfrm rot="10800000">
            <a:off x="3577663" y="1934103"/>
            <a:ext cx="0" cy="498600"/>
          </a:xfrm>
          <a:prstGeom prst="straightConnector1">
            <a:avLst/>
          </a:prstGeom>
          <a:noFill/>
          <a:ln w="9525" cap="flat" cmpd="sng">
            <a:solidFill>
              <a:schemeClr val="dk2"/>
            </a:solidFill>
            <a:prstDash val="solid"/>
            <a:round/>
            <a:headEnd type="oval" w="med" len="med"/>
            <a:tailEnd type="oval" w="med" len="med"/>
          </a:ln>
        </p:spPr>
      </p:cxnSp>
      <p:pic>
        <p:nvPicPr>
          <p:cNvPr id="3" name="Picture 2" descr="A picture containing text, transport, truck&#10;&#10;Description automatically generated">
            <a:extLst>
              <a:ext uri="{FF2B5EF4-FFF2-40B4-BE49-F238E27FC236}">
                <a16:creationId xmlns:a16="http://schemas.microsoft.com/office/drawing/2014/main" id="{F03DB9B6-4C4F-4B35-8F60-9DAE6DC3A75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6" b="93697" l="1168" r="100000">
                        <a14:foregroundMark x1="26569" y1="5456" x2="55474" y2="2822"/>
                        <a14:foregroundMark x1="55474" y1="2822" x2="39270" y2="4798"/>
                        <a14:foregroundMark x1="54526" y1="2070" x2="55547" y2="3104"/>
                        <a14:foregroundMark x1="84818" y1="36689" x2="87372" y2="47413"/>
                        <a14:foregroundMark x1="87372" y1="47413" x2="85255" y2="38570"/>
                        <a14:foregroundMark x1="85255" y1="38570" x2="85328" y2="38100"/>
                        <a14:foregroundMark x1="92555" y1="71402" x2="91898" y2="71684"/>
                        <a14:foregroundMark x1="83723" y1="66980" x2="84161" y2="68297"/>
                        <a14:foregroundMark x1="81752" y1="72719" x2="93942" y2="74130"/>
                        <a14:foregroundMark x1="93942" y1="74130" x2="79197" y2="75729"/>
                        <a14:foregroundMark x1="79197" y1="75729" x2="83212" y2="72531"/>
                        <a14:foregroundMark x1="88978" y1="74882" x2="78394" y2="75259"/>
                        <a14:foregroundMark x1="91898" y1="71025" x2="92774" y2="71402"/>
                        <a14:foregroundMark x1="25474" y1="84384" x2="18029" y2="99906"/>
                        <a14:foregroundMark x1="3869" y1="94826" x2="1241" y2="93697"/>
                        <a14:foregroundMark x1="13285" y1="98683" x2="16204" y2="99906"/>
                        <a14:foregroundMark x1="1241" y1="93697" x2="9416" y2="82314"/>
                        <a14:foregroundMark x1="9416" y1="82314" x2="21971" y2="83067"/>
                        <a14:foregroundMark x1="21971" y1="83067" x2="25255" y2="84854"/>
                        <a14:backgroundMark x1="7664" y1="96049" x2="7664" y2="96049"/>
                        <a14:backgroundMark x1="10584" y1="96237" x2="10584" y2="96237"/>
                        <a14:backgroundMark x1="10292" y1="96707" x2="10292" y2="96707"/>
                        <a14:backgroundMark x1="9781" y1="97554" x2="9781" y2="97554"/>
                        <a14:backgroundMark x1="11387" y1="97930" x2="11387" y2="97930"/>
                        <a14:backgroundMark x1="10292" y1="97930" x2="10292" y2="97930"/>
                        <a14:backgroundMark x1="3869" y1="94826" x2="6277" y2="96049"/>
                        <a14:backgroundMark x1="6788" y1="95673" x2="11606" y2="96237"/>
                        <a14:backgroundMark x1="8467" y1="96237" x2="13358" y2="98589"/>
                        <a14:backgroundMark x1="88321" y1="55127" x2="88175" y2="46378"/>
                        <a14:backgroundMark x1="88978" y1="54939" x2="88978" y2="50047"/>
                        <a14:backgroundMark x1="89489" y1="53622" x2="89270" y2="53622"/>
                        <a14:backgroundMark x1="88175" y1="47225" x2="88978" y2="53246"/>
                      </a14:backgroundRemoval>
                    </a14:imgEffect>
                  </a14:imgLayer>
                </a14:imgProps>
              </a:ext>
              <a:ext uri="{28A0092B-C50C-407E-A947-70E740481C1C}">
                <a14:useLocalDpi xmlns:a14="http://schemas.microsoft.com/office/drawing/2010/main"/>
              </a:ext>
            </a:extLst>
          </a:blip>
          <a:srcRect/>
          <a:stretch/>
        </p:blipFill>
        <p:spPr>
          <a:xfrm>
            <a:off x="69125" y="1494441"/>
            <a:ext cx="3439413" cy="2665828"/>
          </a:xfrm>
          <a:prstGeom prst="rect">
            <a:avLst/>
          </a:prstGeom>
        </p:spPr>
      </p:pic>
      <p:cxnSp>
        <p:nvCxnSpPr>
          <p:cNvPr id="343" name="Google Shape;343;p40"/>
          <p:cNvCxnSpPr/>
          <p:nvPr/>
        </p:nvCxnSpPr>
        <p:spPr>
          <a:xfrm rot="10800000">
            <a:off x="4566712" y="1934104"/>
            <a:ext cx="0" cy="498600"/>
          </a:xfrm>
          <a:prstGeom prst="straightConnector1">
            <a:avLst/>
          </a:prstGeom>
          <a:noFill/>
          <a:ln w="9525" cap="flat" cmpd="sng">
            <a:solidFill>
              <a:schemeClr val="dk2"/>
            </a:solidFill>
            <a:prstDash val="solid"/>
            <a:round/>
            <a:headEnd type="oval" w="med" len="med"/>
            <a:tailEnd type="oval" w="med" len="med"/>
          </a:ln>
        </p:spPr>
      </p:cxnSp>
      <p:cxnSp>
        <p:nvCxnSpPr>
          <p:cNvPr id="345" name="Google Shape;345;p40"/>
          <p:cNvCxnSpPr/>
          <p:nvPr/>
        </p:nvCxnSpPr>
        <p:spPr>
          <a:xfrm rot="10800000">
            <a:off x="6618003" y="1934103"/>
            <a:ext cx="0" cy="498600"/>
          </a:xfrm>
          <a:prstGeom prst="straightConnector1">
            <a:avLst/>
          </a:prstGeom>
          <a:noFill/>
          <a:ln w="9525" cap="flat" cmpd="sng">
            <a:solidFill>
              <a:schemeClr val="dk2"/>
            </a:solidFill>
            <a:prstDash val="solid"/>
            <a:round/>
            <a:headEnd type="oval" w="med" len="med"/>
            <a:tailEnd type="oval" w="med" len="med"/>
          </a:ln>
        </p:spPr>
      </p:cxnSp>
      <p:cxnSp>
        <p:nvCxnSpPr>
          <p:cNvPr id="355" name="Google Shape;355;p40"/>
          <p:cNvCxnSpPr/>
          <p:nvPr/>
        </p:nvCxnSpPr>
        <p:spPr>
          <a:xfrm rot="10800000">
            <a:off x="5618996" y="1934103"/>
            <a:ext cx="0" cy="498600"/>
          </a:xfrm>
          <a:prstGeom prst="straightConnector1">
            <a:avLst/>
          </a:prstGeom>
          <a:noFill/>
          <a:ln w="9525" cap="flat" cmpd="sng">
            <a:solidFill>
              <a:schemeClr val="dk2"/>
            </a:solidFill>
            <a:prstDash val="solid"/>
            <a:round/>
            <a:headEnd type="oval" w="med" len="med"/>
            <a:tailEnd type="oval" w="med" len="med"/>
          </a:ln>
        </p:spPr>
      </p:cxnSp>
      <p:cxnSp>
        <p:nvCxnSpPr>
          <p:cNvPr id="357" name="Google Shape;357;p40"/>
          <p:cNvCxnSpPr/>
          <p:nvPr/>
        </p:nvCxnSpPr>
        <p:spPr>
          <a:xfrm rot="10800000">
            <a:off x="7524469" y="1934103"/>
            <a:ext cx="0" cy="498600"/>
          </a:xfrm>
          <a:prstGeom prst="straightConnector1">
            <a:avLst/>
          </a:prstGeom>
          <a:noFill/>
          <a:ln w="9525" cap="flat" cmpd="sng">
            <a:solidFill>
              <a:schemeClr val="dk2"/>
            </a:solidFill>
            <a:prstDash val="solid"/>
            <a:round/>
            <a:headEnd type="oval" w="med" len="med"/>
            <a:tailEnd type="oval" w="med" len="med"/>
          </a:ln>
        </p:spPr>
      </p:cxnSp>
    </p:spTree>
  </p:cSld>
  <p:clrMapOvr>
    <a:masterClrMapping/>
  </p:clrMapOvr>
</p:sld>
</file>

<file path=ppt/theme/theme1.xml><?xml version="1.0" encoding="utf-8"?>
<a:theme xmlns:a="http://schemas.openxmlformats.org/drawingml/2006/main" name="Celia template">
  <a:themeElements>
    <a:clrScheme name="Custom 347">
      <a:dk1>
        <a:srgbClr val="4E515E"/>
      </a:dk1>
      <a:lt1>
        <a:srgbClr val="FFFFFF"/>
      </a:lt1>
      <a:dk2>
        <a:srgbClr val="B3B7CC"/>
      </a:dk2>
      <a:lt2>
        <a:srgbClr val="DEE0EB"/>
      </a:lt2>
      <a:accent1>
        <a:srgbClr val="5F79F6"/>
      </a:accent1>
      <a:accent2>
        <a:srgbClr val="B1BDF8"/>
      </a:accent2>
      <a:accent3>
        <a:srgbClr val="3F43AF"/>
      </a:accent3>
      <a:accent4>
        <a:srgbClr val="FF493F"/>
      </a:accent4>
      <a:accent5>
        <a:srgbClr val="FF8A00"/>
      </a:accent5>
      <a:accent6>
        <a:srgbClr val="FFBB4B"/>
      </a:accent6>
      <a:hlink>
        <a:srgbClr val="5F79F6"/>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elia template">
  <a:themeElements>
    <a:clrScheme name="Custom 347">
      <a:dk1>
        <a:srgbClr val="4E515E"/>
      </a:dk1>
      <a:lt1>
        <a:srgbClr val="FFFFFF"/>
      </a:lt1>
      <a:dk2>
        <a:srgbClr val="B3B7CC"/>
      </a:dk2>
      <a:lt2>
        <a:srgbClr val="DEE0EB"/>
      </a:lt2>
      <a:accent1>
        <a:srgbClr val="5F79F6"/>
      </a:accent1>
      <a:accent2>
        <a:srgbClr val="B1BDF8"/>
      </a:accent2>
      <a:accent3>
        <a:srgbClr val="3F43AF"/>
      </a:accent3>
      <a:accent4>
        <a:srgbClr val="FF493F"/>
      </a:accent4>
      <a:accent5>
        <a:srgbClr val="FF8A00"/>
      </a:accent5>
      <a:accent6>
        <a:srgbClr val="FFBB4B"/>
      </a:accent6>
      <a:hlink>
        <a:srgbClr val="5F79F6"/>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Celia template">
  <a:themeElements>
    <a:clrScheme name="Custom 347">
      <a:dk1>
        <a:srgbClr val="4E515E"/>
      </a:dk1>
      <a:lt1>
        <a:srgbClr val="FFFFFF"/>
      </a:lt1>
      <a:dk2>
        <a:srgbClr val="B3B7CC"/>
      </a:dk2>
      <a:lt2>
        <a:srgbClr val="DEE0EB"/>
      </a:lt2>
      <a:accent1>
        <a:srgbClr val="5F79F6"/>
      </a:accent1>
      <a:accent2>
        <a:srgbClr val="B1BDF8"/>
      </a:accent2>
      <a:accent3>
        <a:srgbClr val="3F43AF"/>
      </a:accent3>
      <a:accent4>
        <a:srgbClr val="FF493F"/>
      </a:accent4>
      <a:accent5>
        <a:srgbClr val="FF8A00"/>
      </a:accent5>
      <a:accent6>
        <a:srgbClr val="FFBB4B"/>
      </a:accent6>
      <a:hlink>
        <a:srgbClr val="5F79F6"/>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2998</TotalTime>
  <Words>830</Words>
  <Application>Microsoft Office PowerPoint</Application>
  <PresentationFormat>On-screen Show (16:9)</PresentationFormat>
  <Paragraphs>220</Paragraphs>
  <Slides>19</Slides>
  <Notes>6</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19</vt:i4>
      </vt:variant>
    </vt:vector>
  </HeadingPairs>
  <TitlesOfParts>
    <vt:vector size="28" baseType="lpstr">
      <vt:lpstr>Red Hat Display Black</vt:lpstr>
      <vt:lpstr>Arial</vt:lpstr>
      <vt:lpstr>Calibri</vt:lpstr>
      <vt:lpstr>Kulim Park Light</vt:lpstr>
      <vt:lpstr>Kulim Park</vt:lpstr>
      <vt:lpstr>Tw Cen MT</vt:lpstr>
      <vt:lpstr>Celia template</vt:lpstr>
      <vt:lpstr>1_Celia template</vt:lpstr>
      <vt:lpstr>2_Celia template</vt:lpstr>
      <vt:lpstr>USCG Community Services Command</vt:lpstr>
      <vt:lpstr>USCG Community Services Command</vt:lpstr>
      <vt:lpstr>We Are…</vt:lpstr>
      <vt:lpstr>Coast Guard Exchange</vt:lpstr>
      <vt:lpstr>2020 Benefits Delivered</vt:lpstr>
      <vt:lpstr>64 Stores in 23 States and Puerto Rico</vt:lpstr>
      <vt:lpstr>shopCGX.com</vt:lpstr>
      <vt:lpstr>Expanded Patronage</vt:lpstr>
      <vt:lpstr>Deployable Support Exchange</vt:lpstr>
      <vt:lpstr>Military Star Card</vt:lpstr>
      <vt:lpstr>CG Mutual Assistance</vt:lpstr>
      <vt:lpstr>CGX Scholarships</vt:lpstr>
      <vt:lpstr>Veteran’s Day</vt:lpstr>
      <vt:lpstr>Vietnam Vet’s 50th</vt:lpstr>
      <vt:lpstr>USCG MWR Program</vt:lpstr>
      <vt:lpstr>New MWR Website</vt:lpstr>
      <vt:lpstr>AmericanForcesTravel.com</vt:lpstr>
      <vt:lpstr>MWR Recapitalization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Scott Poteet</dc:creator>
  <cp:lastModifiedBy>Scott Poteet</cp:lastModifiedBy>
  <cp:revision>270</cp:revision>
  <dcterms:modified xsi:type="dcterms:W3CDTF">2021-09-09T11:40:58Z</dcterms:modified>
</cp:coreProperties>
</file>